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E93BD95A-3ABC-4169-94D0-F8CE1FF4177B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</p14:sldIdLst>
        </p14:section>
        <p14:section name="Sección sin título" id="{D54A9215-EBB4-4D5B-8630-861F1631CB4E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4" autoAdjust="0"/>
    <p:restoredTop sz="94660"/>
  </p:normalViewPr>
  <p:slideViewPr>
    <p:cSldViewPr snapToGrid="0">
      <p:cViewPr varScale="1">
        <p:scale>
          <a:sx n="73" d="100"/>
          <a:sy n="73" d="100"/>
        </p:scale>
        <p:origin x="19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482-7E4F-49DA-AC75-EE2B18C82AB6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8E16A-5BCA-484E-9CF3-E41F1B53D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9732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482-7E4F-49DA-AC75-EE2B18C82AB6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8E16A-5BCA-484E-9CF3-E41F1B53D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4320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482-7E4F-49DA-AC75-EE2B18C82AB6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8E16A-5BCA-484E-9CF3-E41F1B53D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3477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482-7E4F-49DA-AC75-EE2B18C82AB6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8E16A-5BCA-484E-9CF3-E41F1B53D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0849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482-7E4F-49DA-AC75-EE2B18C82AB6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8E16A-5BCA-484E-9CF3-E41F1B53D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2247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482-7E4F-49DA-AC75-EE2B18C82AB6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8E16A-5BCA-484E-9CF3-E41F1B53D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4707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482-7E4F-49DA-AC75-EE2B18C82AB6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8E16A-5BCA-484E-9CF3-E41F1B53D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8085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482-7E4F-49DA-AC75-EE2B18C82AB6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8E16A-5BCA-484E-9CF3-E41F1B53D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7503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482-7E4F-49DA-AC75-EE2B18C82AB6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8E16A-5BCA-484E-9CF3-E41F1B53D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343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482-7E4F-49DA-AC75-EE2B18C82AB6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8E16A-5BCA-484E-9CF3-E41F1B53D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8661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482-7E4F-49DA-AC75-EE2B18C82AB6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8E16A-5BCA-484E-9CF3-E41F1B53D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9931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801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chemeClr val="accent2">
                <a:lumMod val="75000"/>
              </a:schemeClr>
            </a:gs>
            <a:gs pos="60157">
              <a:schemeClr val="accent1"/>
            </a:gs>
            <a:gs pos="30000">
              <a:schemeClr val="accent1">
                <a:lumMod val="45000"/>
                <a:lumOff val="55000"/>
              </a:schemeClr>
            </a:gs>
            <a:gs pos="83000">
              <a:schemeClr val="accent2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5E1482-7E4F-49DA-AC75-EE2B18C82AB6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8E16A-5BCA-484E-9CF3-E41F1B53D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4190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740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7.png"/><Relationship Id="rId18" Type="http://schemas.openxmlformats.org/officeDocument/2006/relationships/image" Target="../media/image2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3.png"/><Relationship Id="rId11" Type="http://schemas.openxmlformats.org/officeDocument/2006/relationships/image" Target="../media/image1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2.png"/><Relationship Id="rId9" Type="http://schemas.openxmlformats.org/officeDocument/2006/relationships/image" Target="../media/image1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>
                <a:latin typeface="Algerian" panose="04020705040A02060702" pitchFamily="82" charset="0"/>
              </a:rPr>
              <a:t>Fotografías </a:t>
            </a:r>
            <a:r>
              <a:rPr lang="es-ES" dirty="0" err="1" smtClean="0">
                <a:latin typeface="Algerian" panose="04020705040A02060702" pitchFamily="82" charset="0"/>
              </a:rPr>
              <a:t>Increibles</a:t>
            </a:r>
            <a:endParaRPr lang="es-ES" dirty="0">
              <a:latin typeface="Algerian" panose="04020705040A02060702" pitchFamily="82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 smtClean="0"/>
              <a:t>Ya sea por su belleza o por la verdadera incredulidad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74795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 loop="1">
            <p:snd r:embed="rId2" name="lavidaebella.wav"/>
          </p:stSnd>
        </p:sndAc>
      </p:transition>
    </mc:Choice>
    <mc:Fallback>
      <p:transition spd="slow">
        <p:sndAc>
          <p:stSnd loop="1">
            <p:snd r:embed="rId2" name="lavidaebell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6788">
            <a:off x="3105380" y="1056896"/>
            <a:ext cx="5301560" cy="561794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7628709" y="587829"/>
            <a:ext cx="3749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Cooper Black" panose="0208090404030B020404" pitchFamily="18" charset="0"/>
              </a:rPr>
              <a:t>Dónde queda mi cuerpo???</a:t>
            </a:r>
            <a:endParaRPr lang="es-ES" dirty="0"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0422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0" y="614362"/>
            <a:ext cx="9525000" cy="5629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7876902" y="5412640"/>
            <a:ext cx="28868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b="1" i="1" dirty="0" err="1" smtClean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Ohhh</a:t>
            </a:r>
            <a:r>
              <a:rPr lang="es-ES" sz="4800" b="1" i="1" dirty="0" smtClean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!!!!</a:t>
            </a:r>
            <a:endParaRPr lang="es-ES" sz="4800" b="1" i="1" dirty="0">
              <a:solidFill>
                <a:schemeClr val="accent1">
                  <a:lumMod val="50000"/>
                </a:schemeClr>
              </a:solidFill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37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99584"/>
            <a:ext cx="7406640" cy="566025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8739052" y="767358"/>
            <a:ext cx="30958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chemeClr val="accent1">
                    <a:lumMod val="75000"/>
                  </a:schemeClr>
                </a:solidFill>
                <a:latin typeface="Chiller" panose="04020404031007020602" pitchFamily="82" charset="0"/>
              </a:rPr>
              <a:t>Será albina??</a:t>
            </a:r>
            <a:endParaRPr lang="es-ES" sz="5400" dirty="0">
              <a:solidFill>
                <a:schemeClr val="accent1">
                  <a:lumMod val="75000"/>
                </a:schemeClr>
              </a:solidFill>
              <a:latin typeface="Chiller" panose="04020404031007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138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470">
            <a:off x="3432759" y="30618"/>
            <a:ext cx="4978759" cy="66284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93469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89" y="904604"/>
            <a:ext cx="7223759" cy="541781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8660674" y="2228518"/>
            <a:ext cx="29130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atin typeface="Cooper Black" panose="0208090404030B020404" pitchFamily="18" charset="0"/>
              </a:rPr>
              <a:t>Un paseo por la prehistoria???</a:t>
            </a:r>
            <a:endParaRPr lang="es-ES" sz="2800" dirty="0"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861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18" y="939438"/>
            <a:ext cx="6191250" cy="4953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/>
          <p:cNvSpPr txBox="1"/>
          <p:nvPr/>
        </p:nvSpPr>
        <p:spPr>
          <a:xfrm>
            <a:off x="8112034" y="1463040"/>
            <a:ext cx="36576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b="1" dirty="0" err="1" smtClean="0">
                <a:latin typeface="Bradley Hand ITC" panose="03070402050302030203" pitchFamily="66" charset="0"/>
              </a:rPr>
              <a:t>Cuidadín</a:t>
            </a:r>
            <a:r>
              <a:rPr lang="es-ES" sz="6600" b="1" dirty="0" smtClean="0">
                <a:latin typeface="Bradley Hand ITC" panose="03070402050302030203" pitchFamily="66" charset="0"/>
              </a:rPr>
              <a:t> pajarito</a:t>
            </a:r>
            <a:endParaRPr lang="es-ES" sz="6600" b="1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023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8577">
            <a:off x="486823" y="1196369"/>
            <a:ext cx="7272513" cy="482812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7798526" y="2690949"/>
            <a:ext cx="43934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latin typeface="Arial Rounded MT Bold" panose="020F0704030504030204" pitchFamily="34" charset="0"/>
              </a:rPr>
              <a:t>Te como a besos</a:t>
            </a:r>
            <a:endParaRPr lang="es-ES" sz="4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8264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74" y="786162"/>
            <a:ext cx="4407626" cy="27534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114" y="3835954"/>
            <a:ext cx="4493622" cy="275796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CuadroTexto 5"/>
          <p:cNvSpPr txBox="1"/>
          <p:nvPr/>
        </p:nvSpPr>
        <p:spPr>
          <a:xfrm>
            <a:off x="6466114" y="786162"/>
            <a:ext cx="49116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Nuestras riñas….</a:t>
            </a:r>
            <a:endParaRPr lang="es-ES" sz="4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190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05" y="518336"/>
            <a:ext cx="5733264" cy="3873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8044" y="3190459"/>
            <a:ext cx="4892585" cy="3536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uadroTexto 5"/>
          <p:cNvSpPr txBox="1"/>
          <p:nvPr/>
        </p:nvSpPr>
        <p:spPr>
          <a:xfrm>
            <a:off x="770709" y="5055326"/>
            <a:ext cx="5617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Vaya ternura…</a:t>
            </a:r>
            <a:endParaRPr lang="es-E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8595360" y="133615"/>
            <a:ext cx="38012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b="1" u="sng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hiller" panose="04020404031007020602" pitchFamily="82" charset="0"/>
              </a:rPr>
              <a:t>Yaizuke</a:t>
            </a:r>
            <a:endParaRPr lang="es-ES" sz="4400" b="1" u="sng" dirty="0">
              <a:solidFill>
                <a:schemeClr val="accent1">
                  <a:lumMod val="60000"/>
                  <a:lumOff val="40000"/>
                </a:schemeClr>
              </a:solidFill>
              <a:latin typeface="Chiller" panose="04020404031007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227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70</Words>
  <Application>Microsoft Office PowerPoint</Application>
  <PresentationFormat>Panorámica</PresentationFormat>
  <Paragraphs>14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22" baseType="lpstr">
      <vt:lpstr>Algerian</vt:lpstr>
      <vt:lpstr>Arial</vt:lpstr>
      <vt:lpstr>Arial Rounded MT Bold</vt:lpstr>
      <vt:lpstr>Bradley Hand ITC</vt:lpstr>
      <vt:lpstr>Calibri</vt:lpstr>
      <vt:lpstr>Calibri Light</vt:lpstr>
      <vt:lpstr>Chiller</vt:lpstr>
      <vt:lpstr>Cooper Black</vt:lpstr>
      <vt:lpstr>Kristen ITC</vt:lpstr>
      <vt:lpstr>Tema de Office</vt:lpstr>
      <vt:lpstr>Diseño predeterminado</vt:lpstr>
      <vt:lpstr>Fotografías Increibles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Fotografías Increibles</dc:title>
  <dc:creator>Gamer</dc:creator>
  <cp:lastModifiedBy>Gamer</cp:lastModifiedBy>
  <cp:revision>5</cp:revision>
  <dcterms:created xsi:type="dcterms:W3CDTF">2017-09-13T09:45:02Z</dcterms:created>
  <dcterms:modified xsi:type="dcterms:W3CDTF">2017-09-13T10:09:04Z</dcterms:modified>
</cp:coreProperties>
</file>