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8" r:id="rId3"/>
    <p:sldId id="280" r:id="rId4"/>
    <p:sldId id="281" r:id="rId5"/>
    <p:sldId id="256" r:id="rId6"/>
    <p:sldId id="279" r:id="rId7"/>
    <p:sldId id="278" r:id="rId8"/>
    <p:sldId id="274" r:id="rId9"/>
    <p:sldId id="277" r:id="rId10"/>
    <p:sldId id="276" r:id="rId11"/>
    <p:sldId id="275" r:id="rId12"/>
    <p:sldId id="273" r:id="rId13"/>
    <p:sldId id="272" r:id="rId14"/>
    <p:sldId id="271" r:id="rId15"/>
    <p:sldId id="270" r:id="rId16"/>
    <p:sldId id="269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85" r:id="rId28"/>
    <p:sldId id="284" r:id="rId29"/>
    <p:sldId id="283" r:id="rId30"/>
    <p:sldId id="257" r:id="rId31"/>
    <p:sldId id="282" r:id="rId32"/>
    <p:sldId id="287" r:id="rId33"/>
    <p:sldId id="286" r:id="rId3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Iiqpt4Wm0Ah8fEOYGyhrQ" hashData="7Jeja0c86iYhC2+DTO3viGbFwL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6426"/>
    <a:srgbClr val="61411D"/>
    <a:srgbClr val="6A3514"/>
    <a:srgbClr val="CC9900"/>
    <a:srgbClr val="BD875F"/>
    <a:srgbClr val="B66538"/>
    <a:srgbClr val="FF3300"/>
    <a:srgbClr val="CA9D7C"/>
    <a:srgbClr val="7D5325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88" autoAdjust="0"/>
    <p:restoredTop sz="94660"/>
  </p:normalViewPr>
  <p:slideViewPr>
    <p:cSldViewPr>
      <p:cViewPr>
        <p:scale>
          <a:sx n="30" d="100"/>
          <a:sy n="30" d="100"/>
        </p:scale>
        <p:origin x="-1206" y="-9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C832E-45F0-4FC3-97F9-DD875FA737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9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F11B1-CD7A-456F-A475-E667FFD704EA}" type="datetimeFigureOut">
              <a:rPr lang="es-ES" smtClean="0"/>
              <a:pPr/>
              <a:t>01/05/2014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750CC-4FAA-4183-ABCB-DE67A60F40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A64BE0-DF15-4FB1-AB9D-59BACD1F3E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9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Luna"/>
          <p:cNvSpPr/>
          <p:nvPr/>
        </p:nvSpPr>
        <p:spPr>
          <a:xfrm rot="1602698">
            <a:off x="4854440" y="-661257"/>
            <a:ext cx="2792674" cy="7323258"/>
          </a:xfrm>
          <a:prstGeom prst="moon">
            <a:avLst>
              <a:gd name="adj" fmla="val 13793"/>
            </a:avLst>
          </a:prstGeom>
          <a:solidFill>
            <a:srgbClr val="6A351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0173556" flipH="1">
            <a:off x="1348822" y="-620766"/>
            <a:ext cx="2935588" cy="7318945"/>
          </a:xfrm>
          <a:prstGeom prst="moon">
            <a:avLst>
              <a:gd name="adj" fmla="val 13314"/>
            </a:avLst>
          </a:prstGeom>
          <a:solidFill>
            <a:srgbClr val="6A351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732292" flipH="1">
            <a:off x="1451447" y="194324"/>
            <a:ext cx="2467436" cy="6302590"/>
          </a:xfrm>
          <a:prstGeom prst="moon">
            <a:avLst>
              <a:gd name="adj" fmla="val 13314"/>
            </a:avLst>
          </a:prstGeom>
          <a:solidFill>
            <a:srgbClr val="C8642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02698">
            <a:off x="4902440" y="64519"/>
            <a:ext cx="2902753" cy="6646035"/>
          </a:xfrm>
          <a:prstGeom prst="moon">
            <a:avLst>
              <a:gd name="adj" fmla="val 13793"/>
            </a:avLst>
          </a:prstGeom>
          <a:solidFill>
            <a:srgbClr val="C8642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02698">
            <a:off x="5096527" y="731685"/>
            <a:ext cx="2430174" cy="5894673"/>
          </a:xfrm>
          <a:prstGeom prst="moon">
            <a:avLst>
              <a:gd name="adj" fmla="val 13793"/>
            </a:avLst>
          </a:prstGeom>
          <a:solidFill>
            <a:srgbClr val="BD875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732292" flipH="1">
            <a:off x="1528831" y="805391"/>
            <a:ext cx="2269165" cy="5890136"/>
          </a:xfrm>
          <a:prstGeom prst="moon">
            <a:avLst>
              <a:gd name="adj" fmla="val 13314"/>
            </a:avLst>
          </a:prstGeom>
          <a:solidFill>
            <a:srgbClr val="BD875F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35" name="Picture 19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67375" y="642918"/>
            <a:ext cx="3119467" cy="942976"/>
          </a:xfrm>
          <a:prstGeom prst="rect">
            <a:avLst/>
          </a:prstGeom>
          <a:noFill/>
        </p:spPr>
      </p:pic>
      <p:pic>
        <p:nvPicPr>
          <p:cNvPr id="34837" name="Picture 21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00892" y="1643050"/>
            <a:ext cx="542925" cy="876300"/>
          </a:xfrm>
          <a:prstGeom prst="rect">
            <a:avLst/>
          </a:prstGeom>
          <a:noFill/>
        </p:spPr>
      </p:pic>
      <p:pic>
        <p:nvPicPr>
          <p:cNvPr id="34839" name="Picture 23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2786058"/>
            <a:ext cx="2609850" cy="876300"/>
          </a:xfrm>
          <a:prstGeom prst="rect">
            <a:avLst/>
          </a:prstGeom>
          <a:noFill/>
        </p:spPr>
      </p:pic>
      <p:pic>
        <p:nvPicPr>
          <p:cNvPr id="34841" name="Picture 25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2643182"/>
            <a:ext cx="1423986" cy="876300"/>
          </a:xfrm>
          <a:prstGeom prst="rect">
            <a:avLst/>
          </a:prstGeom>
          <a:noFill/>
        </p:spPr>
      </p:pic>
      <p:pic>
        <p:nvPicPr>
          <p:cNvPr id="34843" name="Picture 27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5786" y="3571876"/>
            <a:ext cx="2305048" cy="876300"/>
          </a:xfrm>
          <a:prstGeom prst="rect">
            <a:avLst/>
          </a:prstGeom>
          <a:noFill/>
        </p:spPr>
      </p:pic>
      <p:pic>
        <p:nvPicPr>
          <p:cNvPr id="34845" name="Picture 29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596" y="4714884"/>
            <a:ext cx="2838479" cy="942976"/>
          </a:xfrm>
          <a:prstGeom prst="rect">
            <a:avLst/>
          </a:prstGeom>
          <a:noFill/>
        </p:spPr>
      </p:pic>
      <p:pic>
        <p:nvPicPr>
          <p:cNvPr id="34849" name="Picture 33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10" y="6215082"/>
            <a:ext cx="2590800" cy="266700"/>
          </a:xfrm>
          <a:prstGeom prst="rect">
            <a:avLst/>
          </a:prstGeom>
          <a:noFill/>
        </p:spPr>
      </p:pic>
      <p:pic>
        <p:nvPicPr>
          <p:cNvPr id="3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20000">
    <p:newsflash/>
    <p:sndAc>
      <p:stSnd loop="1">
        <p:snd r:embed="rId2" name="The Mavericks All You Ever Do Is Bring Me Dow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3" dur="3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34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34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92_1600x1200-wallpaper-cb12731504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86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4_gyvunai-2010---dykai-e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459" y="0"/>
            <a:ext cx="637108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D532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h-animal-moth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86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85553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69120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B66538">
              <a:alpha val="69000"/>
            </a:srgb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69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3515__jaguar-cub-and-mother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837"/>
          </a:xfrm>
          <a:prstGeom prst="rect">
            <a:avLst/>
          </a:prstGeom>
          <a:solidFill>
            <a:srgbClr val="B66538">
              <a:alpha val="69000"/>
            </a:srgbClr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864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9383__wallpapers-lion-wallpaper-animals-widescreen-distortion-cognitive-lions-image-animal-life-mother-baby_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86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9591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86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1411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itos-con-sus-mamas_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A9D7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itos-con-sus-mamas_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D875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itos-con-sus-mamas_11.jpg"/>
          <p:cNvPicPr>
            <a:picLocks noChangeAspect="1"/>
          </p:cNvPicPr>
          <p:nvPr/>
        </p:nvPicPr>
        <p:blipFill>
          <a:blip r:embed="rId2"/>
          <a:srcRect t="4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86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itos-con-sus-mamas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864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horse-and-ba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diario-emotivo-reencuentro-familia-elefante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865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s-mother-80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1411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etah Mother and Cubs, Masai Mara National Reserve, Ken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D875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 crias espalda 26 marz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ca_Madre-1024x768-60589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66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A35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affe+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re-e-hij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66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ma Panda con Bebe P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má-conejo-y-sus-hij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ma-osa-y-bebe-o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66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n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6tg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66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rgi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665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p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D875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hyvotnye-20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11" name="10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32" name="Picture 8" descr="http://ww2.sinaimg.cn/mw690/6fd7f655gw1efbnoulfimg206t06yx6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071546"/>
            <a:ext cx="5715040" cy="500063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Picture 6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320201">
            <a:off x="4527997" y="4337363"/>
            <a:ext cx="2179836" cy="1739749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785794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000100" y="1500174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071702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34" y="2714620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00100" y="3214686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071966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00034" y="4929198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000100" y="5715016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643834" y="1571612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143900" y="857232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643966" y="0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643834" y="3643314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928934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643966" y="2071702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643834" y="5715016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143900" y="5000636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643966" y="4143404"/>
            <a:ext cx="500034" cy="1142984"/>
          </a:xfrm>
          <a:prstGeom prst="rect">
            <a:avLst/>
          </a:prstGeom>
          <a:blipFill>
            <a:blip r:embed="rId4">
              <a:grayscl/>
              <a:lum brigh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roceso"/>
          <p:cNvSpPr/>
          <p:nvPr/>
        </p:nvSpPr>
        <p:spPr>
          <a:xfrm>
            <a:off x="-428660" y="0"/>
            <a:ext cx="9572660" cy="6858000"/>
          </a:xfrm>
          <a:prstGeom prst="flowChartProcess">
            <a:avLst/>
          </a:prstGeom>
          <a:gradFill flip="none" rotWithShape="1">
            <a:gsLst>
              <a:gs pos="0">
                <a:srgbClr val="C86426"/>
              </a:gs>
              <a:gs pos="50000">
                <a:srgbClr val="61411D">
                  <a:shade val="67500"/>
                  <a:satMod val="115000"/>
                </a:srgbClr>
              </a:gs>
              <a:gs pos="100000">
                <a:srgbClr val="61411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32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2014-05-01T22:25:07Z</dcterms:created>
  <dcterms:modified xsi:type="dcterms:W3CDTF">2014-05-02T02:23:20Z</dcterms:modified>
</cp:coreProperties>
</file>