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268" r:id="rId4"/>
    <p:sldId id="256" r:id="rId5"/>
    <p:sldId id="263" r:id="rId6"/>
    <p:sldId id="261" r:id="rId7"/>
    <p:sldId id="269" r:id="rId8"/>
    <p:sldId id="265" r:id="rId9"/>
    <p:sldId id="264" r:id="rId10"/>
    <p:sldId id="271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vWpbgVGlBBIDHDQ7GyCOg" hashData="upD6x48f8mmPTjkq8Z3yCO2yDQ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8CC2"/>
    <a:srgbClr val="A18AC4"/>
    <a:srgbClr val="8979C5"/>
    <a:srgbClr val="A377C7"/>
    <a:srgbClr val="997FBF"/>
    <a:srgbClr val="C9AAE0"/>
    <a:srgbClr val="A78CC2"/>
    <a:srgbClr val="A187CF"/>
    <a:srgbClr val="B69BD1"/>
    <a:srgbClr val="9B96D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60"/>
  </p:normalViewPr>
  <p:slideViewPr>
    <p:cSldViewPr>
      <p:cViewPr>
        <p:scale>
          <a:sx n="50" d="100"/>
          <a:sy n="50" d="100"/>
        </p:scale>
        <p:origin x="-109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D9EBA-8E8F-43E3-9E2D-1035DDB4A3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716BF-09E3-4D3C-8A02-37B4C72258F0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96595-852A-4F2D-B9AB-304CBC1694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FB0BE64-9701-43B7-BD37-0B91DD16A5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38175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215992-saludo-o-tarjeta-de-invitacion-con-flores-para-la-boda-cumpleanos-aniversari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57224" y="0"/>
            <a:ext cx="7858156" cy="6858000"/>
          </a:xfrm>
        </p:spPr>
      </p:pic>
      <p:sp>
        <p:nvSpPr>
          <p:cNvPr id="6" name="5 Rectángulo"/>
          <p:cNvSpPr/>
          <p:nvPr/>
        </p:nvSpPr>
        <p:spPr>
          <a:xfrm>
            <a:off x="3929058" y="0"/>
            <a:ext cx="1857388" cy="6858000"/>
          </a:xfrm>
          <a:prstGeom prst="rect">
            <a:avLst/>
          </a:prstGeom>
          <a:solidFill>
            <a:srgbClr val="988C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8" descr="http://img.webme.com/pic/i/icliargentina/novios1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857488" y="1714488"/>
            <a:ext cx="4014357" cy="5143512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2786050" y="214290"/>
            <a:ext cx="43075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</a:t>
            </a:r>
            <a:r>
              <a:rPr lang="es-ES" sz="4000" b="1" dirty="0" err="1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Felíz</a:t>
            </a: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Aniversario</a:t>
            </a:r>
          </a:p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Bodas!</a:t>
            </a:r>
          </a:p>
          <a:p>
            <a:endParaRPr lang="es-ES" sz="4000" b="1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signature_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0728" y="5867400"/>
            <a:ext cx="3143272" cy="99060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Tiempo de va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4582" name="Picture 6" descr="http://mask-tub-et-brush.m.a.pic.centerblog.net/6055523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16257">
            <a:off x="2714612" y="1142984"/>
            <a:ext cx="7293881" cy="5715016"/>
          </a:xfrm>
          <a:prstGeom prst="rect">
            <a:avLst/>
          </a:prstGeom>
          <a:noFill/>
        </p:spPr>
      </p:pic>
      <p:pic>
        <p:nvPicPr>
          <p:cNvPr id="13" name="12 Imagen" descr="77034518_2374021_0_41ffd_faac4af3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298412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86116" y="785794"/>
            <a:ext cx="57999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atin typeface="Harrington" pitchFamily="82" charset="0"/>
              </a:rPr>
              <a:t>Aunque el matrimonio sea obra del Cielo, </a:t>
            </a:r>
          </a:p>
          <a:p>
            <a:pPr algn="ctr"/>
            <a:r>
              <a:rPr lang="es-ES" sz="2400" b="1" dirty="0" smtClean="0">
                <a:latin typeface="Harrington" pitchFamily="82" charset="0"/>
              </a:rPr>
              <a:t>hay que trabajarlo en la tierra</a:t>
            </a:r>
            <a:endParaRPr lang="es-ES" sz="2400" b="1" dirty="0"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58" y="428604"/>
            <a:ext cx="4000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7030A0"/>
                </a:solidFill>
                <a:latin typeface="Harrington" pitchFamily="82" charset="0"/>
              </a:rPr>
              <a:t>El amor no es contar los años, si no más bien , Que los años cuenten</a:t>
            </a:r>
            <a:endParaRPr lang="es-ES" sz="2800" b="1" dirty="0">
              <a:solidFill>
                <a:srgbClr val="7030A0"/>
              </a:solidFill>
              <a:latin typeface="Harrington" pitchFamily="82" charset="0"/>
            </a:endParaRPr>
          </a:p>
        </p:txBody>
      </p:sp>
      <p:pic>
        <p:nvPicPr>
          <p:cNvPr id="7" name="6 Imagen" descr="1e9d3b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-428652"/>
            <a:ext cx="7429520" cy="7286652"/>
          </a:xfrm>
          <a:prstGeom prst="rect">
            <a:avLst/>
          </a:prstGeom>
        </p:spPr>
      </p:pic>
      <p:pic>
        <p:nvPicPr>
          <p:cNvPr id="8" name="7 Imagen" descr="76936847_2374021_kupinasvadb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2786058"/>
            <a:ext cx="2357454" cy="2679447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992d_c56da4c6_L-jp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643866" cy="6879481"/>
          </a:xfrm>
          <a:prstGeom prst="rect">
            <a:avLst/>
          </a:prstGeom>
        </p:spPr>
      </p:pic>
      <p:pic>
        <p:nvPicPr>
          <p:cNvPr id="5" name="4 Imagen" descr="0_87aa0_838cdba8_L-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64768">
            <a:off x="2143108" y="1857364"/>
            <a:ext cx="5335213" cy="42148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1444639">
            <a:off x="2071558" y="1209496"/>
            <a:ext cx="49330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Harrington" pitchFamily="82" charset="0"/>
              </a:rPr>
              <a:t>Dios les bendiga y que su hogar </a:t>
            </a:r>
          </a:p>
          <a:p>
            <a:pPr algn="ctr"/>
            <a:r>
              <a:rPr lang="es-ES" sz="2400" b="1" dirty="0" smtClean="0">
                <a:latin typeface="Harrington" pitchFamily="82" charset="0"/>
              </a:rPr>
              <a:t>esté adornado siempre con respeto, honor y pureza</a:t>
            </a:r>
          </a:p>
          <a:p>
            <a:pPr algn="ctr"/>
            <a:endParaRPr lang="es-ES" sz="2400" b="1" dirty="0"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2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>
              <a:latin typeface="Harrington" pitchFamily="82" charset="0"/>
            </a:endParaRPr>
          </a:p>
        </p:txBody>
      </p:sp>
      <p:pic>
        <p:nvPicPr>
          <p:cNvPr id="16388" name="Picture 4" descr="http://www.reposteriakathy.com/images/torta-bod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28580"/>
            <a:ext cx="5143536" cy="642942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38576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atin typeface="Harrington" pitchFamily="82" charset="0"/>
              </a:rPr>
              <a:t>La vida nos hace muchas promesas, pero la más linda es la de darte a entender que tienes a una persona que siempre estará ahí para ti</a:t>
            </a:r>
            <a:endParaRPr lang="es-ES" sz="2000" b="1" dirty="0"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7768c28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572132" cy="6858000"/>
          </a:xfrm>
          <a:solidFill>
            <a:schemeClr val="bg1">
              <a:lumMod val="95000"/>
            </a:schemeClr>
          </a:solidFill>
        </p:spPr>
      </p:pic>
      <p:pic>
        <p:nvPicPr>
          <p:cNvPr id="1028" name="Picture 4" descr="http://www.bodagrafic.es/WebRoot/StoreLES/Shops/62060201/470B/E998/D46A/253E/2F09/7F00/0001/1CEF/118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2105021"/>
            <a:ext cx="5400675" cy="4752979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5429256" y="1714488"/>
            <a:ext cx="28360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Que la felicidad los </a:t>
            </a:r>
          </a:p>
          <a:p>
            <a:r>
              <a:rPr lang="es-ES" sz="2400" b="1" dirty="0" smtClean="0">
                <a:latin typeface="Harrington" pitchFamily="82" charset="0"/>
              </a:rPr>
              <a:t>acompañe siempre</a:t>
            </a:r>
            <a:endParaRPr lang="es-ES" sz="2400" b="1" dirty="0">
              <a:latin typeface="Harringto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d_article35809273_16.pn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428604"/>
            <a:ext cx="4064000" cy="6429396"/>
          </a:xfrm>
          <a:prstGeom prst="rect">
            <a:avLst/>
          </a:prstGeom>
        </p:spPr>
      </p:pic>
      <p:pic>
        <p:nvPicPr>
          <p:cNvPr id="12292" name="Picture 4" descr="http://lindarose.l.i.pic.centerblog.net/o/2081488c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2257424"/>
            <a:ext cx="5010150" cy="460057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714744" y="928670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Harrington" pitchFamily="82" charset="0"/>
              </a:rPr>
              <a:t>35 años han pasado y no hay muestra más grande que la que ustedes nos dan de que el verdadero amor existe. ¡</a:t>
            </a:r>
            <a:r>
              <a:rPr lang="es-ES" sz="2400" b="1" dirty="0" err="1" smtClean="0">
                <a:latin typeface="Harrington" pitchFamily="82" charset="0"/>
              </a:rPr>
              <a:t>Felíz</a:t>
            </a:r>
            <a:r>
              <a:rPr lang="es-ES" sz="2400" b="1" dirty="0" smtClean="0">
                <a:latin typeface="Harrington" pitchFamily="82" charset="0"/>
              </a:rPr>
              <a:t> Aniversario!</a:t>
            </a:r>
            <a:endParaRPr lang="es-ES" sz="2400" b="1" dirty="0"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_tulp_animaatjes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0898226">
            <a:off x="4812245" y="1841208"/>
            <a:ext cx="3572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Harrington" pitchFamily="82" charset="0"/>
              </a:rPr>
              <a:t>Querida amiga Isabel y esposo que el amor y la felicidad </a:t>
            </a:r>
          </a:p>
          <a:p>
            <a:r>
              <a:rPr lang="es-ES" b="1" dirty="0" smtClean="0">
                <a:latin typeface="Harrington" pitchFamily="82" charset="0"/>
              </a:rPr>
              <a:t>Estén presentes  cada día de su vida</a:t>
            </a:r>
          </a:p>
          <a:p>
            <a:r>
              <a:rPr lang="es-ES" b="1" dirty="0" smtClean="0">
                <a:latin typeface="Harrington" pitchFamily="82" charset="0"/>
              </a:rPr>
              <a:t>un fuerte abrazo </a:t>
            </a:r>
          </a:p>
          <a:p>
            <a:r>
              <a:rPr lang="es-ES" b="1" dirty="0" smtClean="0">
                <a:latin typeface="Harrington" pitchFamily="82" charset="0"/>
              </a:rPr>
              <a:t>Tus amigos</a:t>
            </a:r>
          </a:p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Pacolmo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Jazmín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ilizam.i.l.pic.centerblog.net/9i33v47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214290"/>
            <a:ext cx="5364798" cy="6643710"/>
          </a:xfrm>
          <a:prstGeom prst="rect">
            <a:avLst/>
          </a:prstGeom>
          <a:noFill/>
        </p:spPr>
      </p:pic>
    </p:spTree>
  </p:cSld>
  <p:clrMapOvr>
    <a:masterClrMapping/>
  </p:clrMapOvr>
  <p:transition advTm="3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ANIVERSARIO DE BODAS ISAB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ANIVERSARIO DE BODAS ISABEL</Template>
  <TotalTime>0</TotalTime>
  <Words>172</Words>
  <Application>Microsoft Office PowerPoint</Application>
  <PresentationFormat>Presentación en pantalla (4:3)</PresentationFormat>
  <Paragraphs>31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FELIZ ANIVERSARIO DE BODAS ISABEL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2012-09-26T17:39:24Z</dcterms:created>
  <dcterms:modified xsi:type="dcterms:W3CDTF">2012-09-26T17:40:05Z</dcterms:modified>
</cp:coreProperties>
</file>