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76" r:id="rId3"/>
    <p:sldId id="260" r:id="rId4"/>
    <p:sldId id="257" r:id="rId5"/>
    <p:sldId id="261" r:id="rId6"/>
    <p:sldId id="278" r:id="rId7"/>
    <p:sldId id="279" r:id="rId8"/>
    <p:sldId id="282" r:id="rId9"/>
    <p:sldId id="274" r:id="rId10"/>
    <p:sldId id="283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DT3v2LDL5xSf0C1+pbOBA==" hashData="rBKHnBIJfbDXhKwxWfEqqK9EH2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7113C1-51FA-42FC-9F31-7FF4FC17F848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129D2-A86C-4E5B-AD1B-769F51EF42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129D2-A86C-4E5B-AD1B-769F51EF42F0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E6660E-743E-4D97-A6FD-56C975D5B59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864BD-FECF-4049-831B-3156A3B4A976}" type="datetimeFigureOut">
              <a:rPr lang="es-ES" smtClean="0"/>
              <a:pPr/>
              <a:t>22/12/2013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0E647-DEA4-4A83-87C8-1178BAC97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D1207B8-BF42-43E8-B44E-C8D9873C919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2.png"/><Relationship Id="rId7" Type="http://schemas.openxmlformats.org/officeDocument/2006/relationships/image" Target="../media/image2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restauranteloscaballos.com/wp-content/uploads/2010/11/tar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1"/>
            <a:ext cx="10218964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5517232"/>
            <a:ext cx="24390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r>
              <a:rPr lang="es-ES" sz="54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</a:t>
            </a:r>
            <a:r>
              <a:rPr lang="es-ES" sz="54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r>
              <a:rPr lang="es-ES" sz="5400" b="1" cap="none" spc="0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r>
              <a:rPr lang="es-ES" sz="5400" b="1" cap="none" spc="0" dirty="0" err="1" smtClean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es-ES" sz="5400" b="1" cap="none" spc="0" dirty="0" err="1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r>
              <a:rPr lang="es-ES" sz="5400" b="1" cap="none" spc="0" dirty="0" err="1" smtClean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endParaRPr lang="es-ES" sz="5400" b="1" cap="none" spc="0" dirty="0">
              <a:ln w="11430"/>
              <a:solidFill>
                <a:schemeClr val="bg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300192" y="5589240"/>
            <a:ext cx="26773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</a:t>
            </a:r>
            <a:r>
              <a:rPr lang="es-ES" sz="5400" b="1" cap="none" spc="0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r>
              <a:rPr lang="es-ES" sz="5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r>
              <a:rPr lang="es-ES" sz="54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ES" sz="5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es-ES" sz="54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r>
              <a:rPr lang="es-ES" sz="5400" b="1" cap="none" spc="0" dirty="0" smtClean="0">
                <a:ln w="11430"/>
                <a:solidFill>
                  <a:schemeClr val="bg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r>
              <a:rPr lang="es-ES" sz="5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endParaRPr lang="es-ES" sz="5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07704" y="332656"/>
            <a:ext cx="49616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28 años de amor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3" name="Picture 4" descr="http://todoimagenes.net/wp-content/uploads/2013/10/t27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95903">
            <a:off x="-59471" y="881339"/>
            <a:ext cx="2052066" cy="1642821"/>
          </a:xfrm>
          <a:prstGeom prst="rect">
            <a:avLst/>
          </a:prstGeom>
          <a:noFill/>
        </p:spPr>
      </p:pic>
      <p:pic>
        <p:nvPicPr>
          <p:cNvPr id="14" name="Picture 4" descr="http://todoimagenes.net/wp-content/uploads/2013/10/t27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22836">
            <a:off x="7314299" y="1077429"/>
            <a:ext cx="1869388" cy="1496575"/>
          </a:xfrm>
          <a:prstGeom prst="rect">
            <a:avLst/>
          </a:prstGeom>
          <a:noFill/>
        </p:spPr>
      </p:pic>
      <p:pic>
        <p:nvPicPr>
          <p:cNvPr id="32780" name="Picture 12" descr="C:\Documents and Settings\usuario\Mis documentos\Isabel\animaciones en gif\bailarines gif\9h4274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212976"/>
            <a:ext cx="1622583" cy="21210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  <p:sndAc>
      <p:stSnd loop="1">
        <p:snd r:embed="rId2" name="luis lucena - aniversario de bo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200"/>
                            </p:stCondLst>
                            <p:childTnLst>
                              <p:par>
                                <p:cTn id="2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3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thumbs.dreamstime.com/z/invitaci%C3%B3n-de-la-frontera-del-aniversario-de-boda-115384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48631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2060848"/>
            <a:ext cx="7592271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C00000"/>
                </a:solidFill>
                <a:latin typeface="Georgia" pitchFamily="18" charset="0"/>
              </a:rPr>
              <a:t>Mi querida amiga Ángeles, en este día tan especial</a:t>
            </a:r>
          </a:p>
          <a:p>
            <a:pPr algn="ctr"/>
            <a:r>
              <a:rPr lang="es-ES" sz="2400" dirty="0" smtClean="0">
                <a:solidFill>
                  <a:srgbClr val="C00000"/>
                </a:solidFill>
                <a:latin typeface="Georgia" pitchFamily="18" charset="0"/>
              </a:rPr>
              <a:t> me acordé de ti, quiero poner mi granito de arena</a:t>
            </a:r>
          </a:p>
          <a:p>
            <a:pPr algn="ctr"/>
            <a:r>
              <a:rPr lang="es-ES" sz="2400" dirty="0" smtClean="0">
                <a:solidFill>
                  <a:srgbClr val="C00000"/>
                </a:solidFill>
                <a:latin typeface="Georgia" pitchFamily="18" charset="0"/>
              </a:rPr>
              <a:t> y hacerte un poco más feliz enviándote mi cariño</a:t>
            </a:r>
          </a:p>
          <a:p>
            <a:pPr algn="ctr"/>
            <a:r>
              <a:rPr lang="es-ES" sz="2400" dirty="0" smtClean="0">
                <a:solidFill>
                  <a:srgbClr val="C00000"/>
                </a:solidFill>
                <a:latin typeface="Georgia" pitchFamily="18" charset="0"/>
              </a:rPr>
              <a:t> y deseándote felicidad completa no solo hoy</a:t>
            </a:r>
          </a:p>
          <a:p>
            <a:pPr algn="ctr"/>
            <a:r>
              <a:rPr lang="es-ES" sz="2400" dirty="0" smtClean="0">
                <a:solidFill>
                  <a:srgbClr val="C00000"/>
                </a:solidFill>
                <a:latin typeface="Georgia" pitchFamily="18" charset="0"/>
              </a:rPr>
              <a:t> ni mañana, ni pasado, sino toda la vida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5125" name="Picture 5" descr="C:\Documents and Settings\usuario\Escritorio\alianz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293096"/>
            <a:ext cx="3390900" cy="18145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3000"/>
                            </p:stCondLst>
                            <p:childTnLst>
                              <p:par>
                                <p:cTn id="1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lh4.ggpht.com/_xn5MGm3Pt48/SomTyKgarII/AAAAAAAAXCA/qjd7_s30r48/s800/1748623li7iu93mj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789040"/>
            <a:ext cx="6191250" cy="2381250"/>
          </a:xfrm>
          <a:prstGeom prst="rect">
            <a:avLst/>
          </a:prstGeom>
          <a:noFill/>
        </p:spPr>
      </p:pic>
      <p:pic>
        <p:nvPicPr>
          <p:cNvPr id="6" name="Picture 8" descr="http://shadowgirl.s.h.pic.centerblog.net/rifr6l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04664"/>
            <a:ext cx="3268443" cy="244827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0606349">
            <a:off x="486353" y="2123032"/>
            <a:ext cx="5261377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C00000"/>
                </a:solidFill>
              </a:rPr>
              <a:t>El</a:t>
            </a:r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 día 22 de Diciembre de hace 28 años</a:t>
            </a:r>
          </a:p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 iniciaron una nueva etapa de vida</a:t>
            </a:r>
          </a:p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 una bonita pareja, Ángeles y Jose Luis</a:t>
            </a:r>
          </a:p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 mi deseo es que continuéis felices</a:t>
            </a:r>
          </a:p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 toda la vida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1029" name="Picture 5" descr="C:\Documents and Settings\usuario\Mis documentos\Mis imágenes\Angeles y Jose Luis 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86940">
            <a:off x="0" y="260648"/>
            <a:ext cx="3557290" cy="189933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8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static.booking.weekendesk.fr/image_cache/A533000/533259/533259_970_384_FSImage_1_escapada_con_cena_y_cata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93687" y="0"/>
            <a:ext cx="11037687" cy="4365104"/>
          </a:xfrm>
          <a:prstGeom prst="rect">
            <a:avLst/>
          </a:prstGeom>
          <a:noFill/>
        </p:spPr>
      </p:pic>
      <p:pic>
        <p:nvPicPr>
          <p:cNvPr id="4105" name="Picture 9" descr="C:\Documents and Settings\usuario\Mis documentos\Isabel\animaciones en gif\bailarines gif\Casal rosas LICY6LIMPIA_thum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573016"/>
            <a:ext cx="2448272" cy="4031487"/>
          </a:xfrm>
          <a:prstGeom prst="rect">
            <a:avLst/>
          </a:prstGeom>
          <a:noFill/>
        </p:spPr>
      </p:pic>
      <p:pic>
        <p:nvPicPr>
          <p:cNvPr id="4106" name="Picture 10" descr="C:\Documents and Settings\usuario\Mis documentos\Isabel\animaciones en gif\bailarines gif\9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509120"/>
            <a:ext cx="1368152" cy="2122995"/>
          </a:xfrm>
          <a:prstGeom prst="rect">
            <a:avLst/>
          </a:prstGeom>
          <a:noFill/>
        </p:spPr>
      </p:pic>
      <p:pic>
        <p:nvPicPr>
          <p:cNvPr id="9" name="Picture 10" descr="C:\Documents and Settings\usuario\Mis documentos\Isabel\animaciones en gif\bailarines gif\9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581128"/>
            <a:ext cx="1368152" cy="212299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907704" y="620688"/>
            <a:ext cx="509819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/>
              </a:rPr>
              <a:t>Noche romántica</a:t>
            </a:r>
          </a:p>
          <a:p>
            <a:pPr algn="ctr"/>
            <a:r>
              <a:rPr lang="es-ES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</a:rPr>
              <a:t> de Aniversario</a:t>
            </a:r>
            <a:endParaRPr lang="es-E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90000"/>
                </a:schemeClr>
              </a:solidFill>
              <a:effectLst/>
            </a:endParaRPr>
          </a:p>
        </p:txBody>
      </p:sp>
      <p:pic>
        <p:nvPicPr>
          <p:cNvPr id="11" name="Picture 2" descr="http://i49.tinypic.com/219azn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2204864"/>
            <a:ext cx="1724905" cy="1800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glam.com.es/files/2012/09/Foto1-Escapada-Fin-de-Semana-Royal-Garden-Villas-and-Spa-Godusty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0"/>
            <a:ext cx="10345116" cy="6858000"/>
          </a:xfrm>
          <a:prstGeom prst="rect">
            <a:avLst/>
          </a:prstGeom>
          <a:noFill/>
        </p:spPr>
      </p:pic>
      <p:pic>
        <p:nvPicPr>
          <p:cNvPr id="34820" name="Picture 4" descr="C:\Documents and Settings\usuario\Mis documentos\Isabel\animaciones en gif\bailarines gif\GIF06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212976"/>
            <a:ext cx="2543336" cy="33146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43808" y="0"/>
            <a:ext cx="410618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3200" b="1" cap="none" spc="0" dirty="0" smtClean="0">
                <a:ln/>
                <a:solidFill>
                  <a:schemeClr val="accent3"/>
                </a:solidFill>
                <a:effectLst/>
              </a:rPr>
              <a:t>Noche de enamorados </a:t>
            </a:r>
          </a:p>
          <a:p>
            <a:pPr algn="ctr"/>
            <a:r>
              <a:rPr lang="es-ES" sz="3200" b="1" dirty="0" smtClean="0">
                <a:ln/>
                <a:solidFill>
                  <a:schemeClr val="accent3"/>
                </a:solidFill>
              </a:rPr>
              <a:t> </a:t>
            </a:r>
            <a:r>
              <a:rPr lang="es-ES" sz="3200" b="1" dirty="0" smtClean="0">
                <a:ln/>
                <a:solidFill>
                  <a:schemeClr val="accent3"/>
                </a:solidFill>
              </a:rPr>
              <a:t>para celebrar el</a:t>
            </a:r>
          </a:p>
          <a:p>
            <a:pPr algn="ctr"/>
            <a:r>
              <a:rPr lang="es-ES" sz="3200" b="1" cap="none" spc="0" dirty="0" smtClean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es-ES" sz="3200" b="1" cap="none" spc="0" dirty="0" smtClean="0">
                <a:ln/>
                <a:solidFill>
                  <a:schemeClr val="accent3"/>
                </a:solidFill>
                <a:effectLst/>
              </a:rPr>
              <a:t>aniversario</a:t>
            </a:r>
            <a:endParaRPr lang="es-ES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6" name="Picture 8" descr="http://1.bp.blogspot.com/-Q2RpVxYlkhA/UNXgglZC8vI/AAAAAAAAXY8/mJdiGTKv7hw/s1600/IMG_19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059" cy="6858000"/>
          </a:xfrm>
          <a:prstGeom prst="rect">
            <a:avLst/>
          </a:prstGeom>
          <a:noFill/>
        </p:spPr>
      </p:pic>
      <p:pic>
        <p:nvPicPr>
          <p:cNvPr id="6" name="Picture 2" descr="http://2.bp.blogspot.com/-Jj3DotIgMuo/UTM-yPiHWkI/AAAAAAAAAQQ/hALrkAdonUU/s640/aniversar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908720"/>
            <a:ext cx="3219450" cy="4286250"/>
          </a:xfrm>
          <a:prstGeom prst="rect">
            <a:avLst/>
          </a:prstGeom>
          <a:noFill/>
        </p:spPr>
      </p:pic>
      <p:pic>
        <p:nvPicPr>
          <p:cNvPr id="7" name="Picture 10" descr="C:\Documents and Settings\usuario\Mis documentos\Isabel\animaciones en gif\bailarines gif\2rdi1vs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100626"/>
            <a:ext cx="1368152" cy="21229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usuario\Mis documentos\Isabel\Descargas de mensajes\Angeles y Jose Luis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8064896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usuario\Mis documentos\Isabel\Descargas de mensajes\Angeles y Jose Luis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156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usuario\Mis documentos\Isabel\Descargas de mensajes\Angeles y Jose Luis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76456" y="0"/>
            <a:ext cx="4675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facebookimagenes.net/thumb-grande/portadas-frases/gracias-por-tu-amistad-113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08103" cy="6858000"/>
          </a:xfrm>
          <a:prstGeom prst="rect">
            <a:avLst/>
          </a:prstGeom>
          <a:noFill/>
        </p:spPr>
      </p:pic>
      <p:pic>
        <p:nvPicPr>
          <p:cNvPr id="4" name="3 Imagen" descr="Isabel Noe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3212976"/>
            <a:ext cx="2749811" cy="2749811"/>
          </a:xfrm>
          <a:prstGeom prst="rect">
            <a:avLst/>
          </a:prstGeom>
        </p:spPr>
      </p:pic>
      <p:pic>
        <p:nvPicPr>
          <p:cNvPr id="6" name="Picture 4" descr="http://4.bp.blogspot.com/_90CWeWBSdwU/S-rTC1cYL9I/AAAAAAAABcw/dz8fAaaFzHE/s1600/611917ANIVERSARIO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60648"/>
            <a:ext cx="3635896" cy="302433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868144" y="5805264"/>
            <a:ext cx="2592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Isabel 13</a:t>
            </a:r>
            <a:endParaRPr lang="es-ES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1703</TotalTime>
  <Words>153</Words>
  <Application>Microsoft Office PowerPoint</Application>
  <PresentationFormat>Presentación en pantalla (4:3)</PresentationFormat>
  <Paragraphs>37</Paragraphs>
  <Slides>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101</cp:revision>
  <dcterms:created xsi:type="dcterms:W3CDTF">2013-12-20T16:04:24Z</dcterms:created>
  <dcterms:modified xsi:type="dcterms:W3CDTF">2013-12-22T22:30:29Z</dcterms:modified>
</cp:coreProperties>
</file>