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5" r:id="rId22"/>
    <p:sldId id="277" r:id="rId23"/>
    <p:sldId id="278" r:id="rId24"/>
    <p:sldId id="279" r:id="rId25"/>
    <p:sldId id="280" r:id="rId26"/>
    <p:sldId id="281" r:id="rId27"/>
    <p:sldId id="282" r:id="rId28"/>
    <p:sldId id="284" r:id="rId2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XthJBFFc7Otp8wbtfOXw==" hashData="NcaPNmK8WPnKgJCVkbfjoRr2K1wGlvMhbXsyQJy0qOOZ1erdoPc4w6BWRCVjdbsvJTq4Nv23x6iaMD1CbPr8u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3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44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2" d="100"/>
        <a:sy n="162" d="100"/>
      </p:scale>
      <p:origin x="0" y="89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1399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8765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598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6512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8463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8256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4571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0145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2991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4967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0719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296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C2E0C-D3A8-4041-A666-BDA4A1990617}" type="datetimeFigureOut">
              <a:rPr lang="es-ES" smtClean="0"/>
              <a:t>07/10/2017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4F2E9-E81A-446A-A0B4-FEAB88EB50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31888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659982"/>
            <a:ext cx="1835695" cy="390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732240" y="4659982"/>
            <a:ext cx="2232248" cy="415498"/>
          </a:xfrm>
          <a:prstGeom prst="rect">
            <a:avLst/>
          </a:prstGeom>
          <a:noFill/>
          <a:scene3d>
            <a:camera prst="obliqueBottomLeft"/>
            <a:lightRig rig="morning" dir="t"/>
          </a:scene3d>
          <a:sp3d/>
        </p:spPr>
        <p:txBody>
          <a:bodyPr wrap="square" lIns="68580" tIns="34290" rIns="68580" bIns="34290">
            <a:spAutoFit/>
            <a:sp3d extrusionH="63500">
              <a:extrusionClr>
                <a:srgbClr val="00206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i="1" dirty="0">
                <a:ln w="0">
                  <a:noFill/>
                </a:ln>
                <a:gradFill flip="none" rotWithShape="1">
                  <a:gsLst>
                    <a:gs pos="4167">
                      <a:srgbClr val="66FFFF"/>
                    </a:gs>
                    <a:gs pos="50000">
                      <a:srgbClr val="21D6E0">
                        <a:lumMod val="61000"/>
                        <a:lumOff val="39000"/>
                      </a:srgbClr>
                    </a:gs>
                    <a:gs pos="9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i="1" dirty="0">
                <a:ln w="0">
                  <a:noFill/>
                </a:ln>
                <a:gradFill flip="none" rotWithShape="1">
                  <a:gsLst>
                    <a:gs pos="4167">
                      <a:srgbClr val="66FFFF"/>
                    </a:gs>
                    <a:gs pos="50000">
                      <a:srgbClr val="21D6E0">
                        <a:lumMod val="61000"/>
                        <a:lumOff val="39000"/>
                      </a:srgbClr>
                    </a:gs>
                    <a:gs pos="9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</a:t>
            </a:r>
            <a:r>
              <a:rPr lang="es-ES" sz="1200" b="1" i="1" dirty="0">
                <a:ln w="0">
                  <a:noFill/>
                </a:ln>
                <a:gradFill flip="none" rotWithShape="1">
                  <a:gsLst>
                    <a:gs pos="4167">
                      <a:srgbClr val="66FFFF"/>
                    </a:gs>
                    <a:gs pos="50000">
                      <a:srgbClr val="21D6E0">
                        <a:lumMod val="61000"/>
                        <a:lumOff val="39000"/>
                      </a:srgbClr>
                    </a:gs>
                    <a:gs pos="9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A</a:t>
            </a:r>
            <a:r>
              <a:rPr lang="es-ES" sz="1200" b="1" i="1" dirty="0" smtClean="0">
                <a:ln w="0">
                  <a:noFill/>
                </a:ln>
                <a:gradFill flip="none" rotWithShape="1">
                  <a:gsLst>
                    <a:gs pos="4167">
                      <a:srgbClr val="66FFFF"/>
                    </a:gs>
                    <a:gs pos="50000">
                      <a:srgbClr val="21D6E0">
                        <a:lumMod val="61000"/>
                        <a:lumOff val="39000"/>
                      </a:srgbClr>
                    </a:gs>
                    <a:gs pos="9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UTOMÁTICA</a:t>
            </a:r>
            <a:endParaRPr lang="es-ES" sz="1200" b="1" i="1" dirty="0">
              <a:ln w="0">
                <a:noFill/>
              </a:ln>
              <a:gradFill flip="none" rotWithShape="1">
                <a:gsLst>
                  <a:gs pos="4167">
                    <a:srgbClr val="66FFFF"/>
                  </a:gs>
                  <a:gs pos="50000">
                    <a:srgbClr val="21D6E0">
                      <a:lumMod val="61000"/>
                      <a:lumOff val="39000"/>
                    </a:srgbClr>
                  </a:gs>
                  <a:gs pos="90000">
                    <a:schemeClr val="accent5">
                      <a:lumMod val="75000"/>
                    </a:schemeClr>
                  </a:gs>
                </a:gsLst>
                <a:lin ang="5400000" scaled="1"/>
                <a:tileRect/>
              </a:gradFill>
              <a:latin typeface="Arial Black" panose="020B0A04020102020204" pitchFamily="34" charset="0"/>
              <a:ea typeface="Adobe Gothic Std B" pitchFamily="34" charset="-128"/>
              <a:cs typeface="Aharoni" pitchFamily="2" charset="-79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526"/>
            <a:ext cx="5544616" cy="231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15766"/>
            <a:ext cx="2664296" cy="886794"/>
          </a:xfrm>
          <a:prstGeom prst="rect">
            <a:avLst/>
          </a:prstGeom>
          <a:gradFill>
            <a:gsLst>
              <a:gs pos="4167">
                <a:srgbClr val="21D6E0">
                  <a:lumMod val="2000"/>
                  <a:lumOff val="98000"/>
                  <a:alpha val="46000"/>
                </a:srgbClr>
              </a:gs>
              <a:gs pos="40000">
                <a:srgbClr val="21D6E0">
                  <a:lumMod val="61000"/>
                  <a:lumOff val="39000"/>
                  <a:alpha val="2000"/>
                </a:srgbClr>
              </a:gs>
              <a:gs pos="90000">
                <a:schemeClr val="accent5">
                  <a:lumMod val="75000"/>
                  <a:alpha val="35000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</p:spTree>
    <p:extLst>
      <p:ext uri="{BB962C8B-B14F-4D97-AF65-F5344CB8AC3E}">
        <p14:creationId xmlns:p14="http://schemas.microsoft.com/office/powerpoint/2010/main" val="258466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5">
        <p:sndAc>
          <p:stSnd loop="1">
            <p:snd r:embed="rId2" name="COMO ZAQUEO CHRISTOPHER HENRY (Video Oficial).wav"/>
          </p:stSnd>
        </p:sndAc>
      </p:transition>
    </mc:Choice>
    <mc:Fallback xmlns="">
      <p:transition spd="slow" advTm="16185">
        <p:sndAc>
          <p:stSnd loop="1">
            <p:snd r:embed="rId8" name="COMO ZAQUEO CHRISTOPHER HENRY (Video Ofici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468560" y="195486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Como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Z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aqueo quiero 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s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ubir lo más alto que </a:t>
            </a:r>
          </a:p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yo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pueda</a:t>
            </a:r>
          </a:p>
        </p:txBody>
      </p:sp>
    </p:spTree>
    <p:extLst>
      <p:ext uri="{BB962C8B-B14F-4D97-AF65-F5344CB8AC3E}">
        <p14:creationId xmlns:p14="http://schemas.microsoft.com/office/powerpoint/2010/main" val="173006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6"/>
    </mc:Choice>
    <mc:Fallback xmlns="">
      <p:transition spd="slow" advTm="13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resentación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18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187624" y="771550"/>
            <a:ext cx="5652120" cy="2062103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Solo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para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verte, </a:t>
            </a:r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mirarte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 ti y llamar </a:t>
            </a:r>
          </a:p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tu atención hacia</a:t>
            </a:r>
          </a:p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Mi</a:t>
            </a:r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9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4"/>
    </mc:Choice>
    <mc:Fallback xmlns="">
      <p:transition spd="slow" advTm="12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275856" y="411510"/>
            <a:ext cx="5652120" cy="1569660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  <p:txBody>
          <a:bodyPr wrap="square">
            <a:spAutoFit/>
            <a:scene3d>
              <a:camera prst="perspectiveHeroicExtremeLeftFacing"/>
              <a:lightRig rig="threePt" dir="t"/>
            </a:scene3d>
            <a:sp3d extrusionH="31750" prstMaterial="metal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N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ecesito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de ti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Señor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N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ecesito de ti Jesús</a:t>
            </a:r>
          </a:p>
          <a:p>
            <a:pPr algn="ctr"/>
            <a:endParaRPr lang="es-ES" sz="3200" dirty="0">
              <a:solidFill>
                <a:srgbClr val="002060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52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33"/>
    </mc:Choice>
    <mc:Fallback xmlns="">
      <p:transition spd="slow" advTm="12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324544" y="2355726"/>
            <a:ext cx="5652120" cy="2062103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S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oy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pequeño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nada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más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M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das de tu paz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ejo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todo para seguirte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6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2"/>
    </mc:Choice>
    <mc:Fallback xmlns="">
      <p:transition spd="slow" advTm="15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72" y="-26306"/>
            <a:ext cx="9144000" cy="51698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756592" y="555526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ntra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en mi casa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ntra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en mi vida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80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32"/>
    </mc:Choice>
    <mc:Fallback xmlns="">
      <p:transition spd="slow" advTm="6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6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468560" y="267494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C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ambia toda mi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estructura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V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en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y sana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las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heridas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13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4"/>
    </mc:Choice>
    <mc:Fallback xmlns="">
      <p:transition spd="slow" advTm="7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NTRA EN MI CA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483518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Dame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de tu santidad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Q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uiero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amarte solo a ti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68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5"/>
    </mc:Choice>
    <mc:Fallback xmlns="">
      <p:transition spd="slow" advTm="6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843558"/>
            <a:ext cx="5652120" cy="1077218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orque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tú eres mi bien mayor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H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az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un milagro en mi</a:t>
            </a:r>
          </a:p>
        </p:txBody>
      </p:sp>
    </p:spTree>
    <p:extLst>
      <p:ext uri="{BB962C8B-B14F-4D97-AF65-F5344CB8AC3E}">
        <p14:creationId xmlns:p14="http://schemas.microsoft.com/office/powerpoint/2010/main" val="174984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45"/>
    </mc:Choice>
    <mc:Fallback xmlns="">
      <p:transition spd="slow" advTm="21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80" y="0"/>
            <a:ext cx="915428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339752" y="483518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Como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Z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aqueo quiero 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s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ubir lo más alto que </a:t>
            </a:r>
          </a:p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yo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pueda</a:t>
            </a:r>
          </a:p>
        </p:txBody>
      </p:sp>
    </p:spTree>
    <p:extLst>
      <p:ext uri="{BB962C8B-B14F-4D97-AF65-F5344CB8AC3E}">
        <p14:creationId xmlns:p14="http://schemas.microsoft.com/office/powerpoint/2010/main" val="19563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0"/>
    </mc:Choice>
    <mc:Fallback xmlns="">
      <p:transition spd="slow" advTm="13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14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>
              <a:rot lat="0" lon="0" rev="600000"/>
            </a:lightRig>
          </a:scene3d>
          <a:sp3d>
            <a:bevelT w="165100" prst="coolSlant"/>
          </a:sp3d>
        </p:spPr>
      </p:pic>
      <p:sp>
        <p:nvSpPr>
          <p:cNvPr id="3" name="2 Rectángulo"/>
          <p:cNvSpPr/>
          <p:nvPr/>
        </p:nvSpPr>
        <p:spPr>
          <a:xfrm>
            <a:off x="611560" y="1563638"/>
            <a:ext cx="5652120" cy="2062103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Solo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para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verte, </a:t>
            </a:r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mirarte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 ti y llamar </a:t>
            </a:r>
          </a:p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tu atención hacia</a:t>
            </a:r>
          </a:p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Mi</a:t>
            </a:r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1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9"/>
    </mc:Choice>
    <mc:Fallback xmlns="">
      <p:transition spd="slow" advTm="12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4616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3" name="2 Rectángulo"/>
          <p:cNvSpPr/>
          <p:nvPr/>
        </p:nvSpPr>
        <p:spPr>
          <a:xfrm>
            <a:off x="1403648" y="627534"/>
            <a:ext cx="5652120" cy="138499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31750" prstMaterial="metal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N</a:t>
            </a:r>
            <a:r>
              <a:rPr lang="es-ES" sz="28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ecesito </a:t>
            </a:r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de ti </a:t>
            </a:r>
            <a:r>
              <a:rPr lang="es-ES" sz="28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Señor</a:t>
            </a:r>
          </a:p>
          <a:p>
            <a:pPr algn="ctr"/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N</a:t>
            </a:r>
            <a:r>
              <a:rPr lang="es-ES" sz="28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ecesito de ti Jesús</a:t>
            </a:r>
          </a:p>
          <a:p>
            <a:pPr algn="ctr"/>
            <a:endParaRPr lang="es-ES" sz="2800" dirty="0">
              <a:solidFill>
                <a:srgbClr val="002060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51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43"/>
    </mc:Choice>
    <mc:Fallback xmlns="">
      <p:transition spd="slow" advTm="13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5652120" cy="2062103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S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oy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pequeño 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nada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más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M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das de tu paz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ejo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todo para seguirte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26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55"/>
    </mc:Choice>
    <mc:Fallback xmlns="">
      <p:transition spd="slow" advTm="14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0"/>
            <a:ext cx="9144000" cy="51366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>
              <a:rot lat="0" lon="0" rev="0"/>
            </a:lightRig>
          </a:scene3d>
          <a:sp3d>
            <a:bevelT w="165100" prst="coolSlant"/>
          </a:sp3d>
        </p:spPr>
      </p:pic>
      <p:sp>
        <p:nvSpPr>
          <p:cNvPr id="3" name="2 Rectángulo"/>
          <p:cNvSpPr/>
          <p:nvPr/>
        </p:nvSpPr>
        <p:spPr>
          <a:xfrm>
            <a:off x="395536" y="1059582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ntra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en mi casa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ntra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en mi vida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93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9"/>
    </mc:Choice>
    <mc:Fallback xmlns="">
      <p:transition spd="slow" advTm="7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6576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3" name="2 Rectángulo"/>
          <p:cNvSpPr/>
          <p:nvPr/>
        </p:nvSpPr>
        <p:spPr>
          <a:xfrm>
            <a:off x="3635896" y="2067694"/>
            <a:ext cx="5652120" cy="1384995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C</a:t>
            </a:r>
            <a:r>
              <a:rPr lang="es-ES" sz="28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ambia toda mi </a:t>
            </a:r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estructura</a:t>
            </a:r>
          </a:p>
          <a:p>
            <a:pPr algn="ctr"/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V</a:t>
            </a:r>
            <a:r>
              <a:rPr lang="es-ES" sz="28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en </a:t>
            </a:r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y sana </a:t>
            </a:r>
            <a:r>
              <a:rPr lang="es-ES" sz="28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las </a:t>
            </a:r>
            <a:r>
              <a:rPr lang="es-ES" sz="2800" dirty="0">
                <a:solidFill>
                  <a:srgbClr val="00339A"/>
                </a:solidFill>
                <a:latin typeface="AR BERKLEY" panose="02000000000000000000" pitchFamily="2" charset="0"/>
              </a:rPr>
              <a:t>heridas</a:t>
            </a:r>
          </a:p>
          <a:p>
            <a:pPr algn="ctr"/>
            <a:endParaRPr lang="es-ES" sz="28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43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4"/>
    </mc:Choice>
    <mc:Fallback xmlns="">
      <p:transition spd="slow" advTm="6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NTRA EN MI CA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987824" y="2067694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Dame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de tu santidad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Q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uiero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amarte solo a ti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09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2"/>
    </mc:Choice>
    <mc:Fallback xmlns="">
      <p:transition spd="slow" advTm="7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3" name="2 Rectángulo"/>
          <p:cNvSpPr/>
          <p:nvPr/>
        </p:nvSpPr>
        <p:spPr>
          <a:xfrm>
            <a:off x="539552" y="2859782"/>
            <a:ext cx="5652120" cy="954107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P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orque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tú eres mi bien mayor</a:t>
            </a:r>
          </a:p>
          <a:p>
            <a:pPr algn="ctr"/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H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az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un milagro en mi</a:t>
            </a:r>
          </a:p>
        </p:txBody>
      </p:sp>
    </p:spTree>
    <p:extLst>
      <p:ext uri="{BB962C8B-B14F-4D97-AF65-F5344CB8AC3E}">
        <p14:creationId xmlns:p14="http://schemas.microsoft.com/office/powerpoint/2010/main" val="266492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4"/>
    </mc:Choice>
    <mc:Fallback xmlns="">
      <p:transition spd="slow" advTm="7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3 Rectángulo"/>
          <p:cNvSpPr/>
          <p:nvPr/>
        </p:nvSpPr>
        <p:spPr>
          <a:xfrm>
            <a:off x="1403648" y="987574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ntra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en mi casa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</a:t>
            </a:r>
            <a:r>
              <a:rPr lang="es-ES" sz="3200" dirty="0" smtClean="0">
                <a:solidFill>
                  <a:srgbClr val="00339A"/>
                </a:solidFill>
                <a:latin typeface="AR BERKLEY" panose="02000000000000000000" pitchFamily="2" charset="0"/>
              </a:rPr>
              <a:t>ntra </a:t>
            </a:r>
            <a:r>
              <a:rPr lang="es-ES" sz="3200" dirty="0">
                <a:solidFill>
                  <a:srgbClr val="00339A"/>
                </a:solidFill>
                <a:latin typeface="AR BERKLEY" panose="02000000000000000000" pitchFamily="2" charset="0"/>
              </a:rPr>
              <a:t>en mi vida</a:t>
            </a:r>
          </a:p>
          <a:p>
            <a:pPr algn="ctr"/>
            <a:endParaRPr lang="es-ES" sz="32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62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4"/>
    </mc:Choice>
    <mc:Fallback xmlns="">
      <p:transition spd="slow" advTm="5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3" name="2 Rectángulo"/>
          <p:cNvSpPr/>
          <p:nvPr/>
        </p:nvSpPr>
        <p:spPr>
          <a:xfrm>
            <a:off x="1907704" y="915566"/>
            <a:ext cx="5652120" cy="1384995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C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ambia toda mi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estructura</a:t>
            </a:r>
          </a:p>
          <a:p>
            <a:pPr algn="ctr"/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V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en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y sana 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las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heridas</a:t>
            </a:r>
          </a:p>
          <a:p>
            <a:pPr algn="ctr"/>
            <a:endParaRPr lang="es-ES" sz="2800" dirty="0">
              <a:solidFill>
                <a:srgbClr val="00339A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59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5"/>
    </mc:Choice>
    <mc:Fallback xmlns="">
      <p:transition spd="slow" advTm="7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A EN MI CA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475656" y="699542"/>
            <a:ext cx="56521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Dame </a:t>
            </a:r>
            <a:r>
              <a:rPr lang="es-ES" sz="32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de tu santidad</a:t>
            </a:r>
          </a:p>
          <a:p>
            <a:pPr algn="ctr"/>
            <a:r>
              <a:rPr lang="es-ES" sz="32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Q</a:t>
            </a:r>
            <a:r>
              <a:rPr lang="es-ES" sz="32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uiero </a:t>
            </a:r>
            <a:r>
              <a:rPr lang="es-ES" sz="32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amarte solo a ti</a:t>
            </a:r>
          </a:p>
          <a:p>
            <a:pPr algn="ctr"/>
            <a:endParaRPr lang="es-ES" sz="3200" dirty="0">
              <a:solidFill>
                <a:srgbClr val="00339A"/>
              </a:solidFill>
              <a:effectLst>
                <a:outerShdw blurRad="50800" dist="50800" dir="5400000" algn="ctr" rotWithShape="0">
                  <a:schemeClr val="accent5">
                    <a:lumMod val="40000"/>
                    <a:lumOff val="60000"/>
                  </a:scheme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27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6"/>
    </mc:Choice>
    <mc:Fallback xmlns="">
      <p:transition spd="slow" advTm="6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NTRA EN MI CA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83568" y="1275606"/>
            <a:ext cx="5652120" cy="954107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  <a:sp3d extrusionH="25400" prstMaterial="dkEdge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P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orque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tú eres mi bien mayor</a:t>
            </a:r>
          </a:p>
          <a:p>
            <a:pPr algn="ctr"/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H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az </a:t>
            </a:r>
            <a:r>
              <a:rPr lang="es-ES" sz="2800" dirty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un milagro en </a:t>
            </a:r>
            <a:r>
              <a:rPr lang="es-ES" sz="2800" dirty="0" smtClean="0">
                <a:solidFill>
                  <a:srgbClr val="00339A"/>
                </a:solidFill>
                <a:effectLst>
                  <a:outerShdw blurRad="50800" dist="50800" dir="5400000" algn="ctr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AR BERKLEY" panose="02000000000000000000" pitchFamily="2" charset="0"/>
              </a:rPr>
              <a:t>mi…</a:t>
            </a:r>
            <a:endParaRPr lang="es-ES" sz="2800" dirty="0">
              <a:solidFill>
                <a:srgbClr val="00339A"/>
              </a:solidFill>
              <a:effectLst>
                <a:outerShdw blurRad="50800" dist="50800" dir="5400000" algn="ctr" rotWithShape="0">
                  <a:schemeClr val="accent5">
                    <a:lumMod val="40000"/>
                    <a:lumOff val="60000"/>
                  </a:schemeClr>
                </a:outerShdw>
              </a:effectLst>
              <a:latin typeface="AR BERKLEY" panose="02000000000000000000" pitchFamily="2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083918"/>
            <a:ext cx="1785625" cy="638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07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1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067944" y="1419622"/>
            <a:ext cx="4392488" cy="34547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5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“Porque </a:t>
            </a:r>
            <a:r>
              <a:rPr lang="es-ES" sz="3200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el Hijo del </a:t>
            </a:r>
            <a:r>
              <a:rPr lang="es-ES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hombre (Jesucristo) </a:t>
            </a:r>
            <a:r>
              <a:rPr lang="es-ES" sz="3200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vino </a:t>
            </a:r>
            <a:r>
              <a:rPr lang="es-ES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a </a:t>
            </a:r>
            <a:r>
              <a:rPr lang="es-ES" sz="3200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buscar y a salvar lo que se </a:t>
            </a:r>
            <a:r>
              <a:rPr lang="es-ES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había perdido”.</a:t>
            </a:r>
          </a:p>
          <a:p>
            <a:pPr algn="ctr"/>
            <a:r>
              <a:rPr lang="es-ES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Lucas </a:t>
            </a:r>
            <a:r>
              <a:rPr lang="es-ES" sz="3200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19:10 </a:t>
            </a:r>
          </a:p>
          <a:p>
            <a:pPr algn="ctr"/>
            <a:endParaRPr lang="es-ES" sz="2800" i="1" dirty="0">
              <a:solidFill>
                <a:srgbClr val="002060"/>
              </a:solidFill>
              <a:latin typeface="Brush Script MT" panose="03060802040406070304" pitchFamily="66" charset="0"/>
              <a:cs typeface="Aparajita" panose="020B0604020202020204" pitchFamily="34" charset="0"/>
            </a:endParaRPr>
          </a:p>
          <a:p>
            <a:pPr algn="ctr"/>
            <a:endParaRPr lang="es-ES" sz="3200" i="1" dirty="0">
              <a:solidFill>
                <a:srgbClr val="002060"/>
              </a:solidFill>
              <a:latin typeface="Brush Script MT" panose="03060802040406070304" pitchFamily="66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395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NTRA EN MI CA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067944" y="1275606"/>
            <a:ext cx="4248472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5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2800" i="1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“Así </a:t>
            </a:r>
            <a:r>
              <a:rPr lang="es-ES" sz="2800" i="1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nos lo ha mandado el Señor:</a:t>
            </a:r>
          </a:p>
          <a:p>
            <a:pPr algn="ctr"/>
            <a:r>
              <a:rPr lang="es-ES" sz="2800" i="1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Te </a:t>
            </a:r>
            <a:r>
              <a:rPr lang="es-ES" sz="2800" i="1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he puesto por luz para las </a:t>
            </a:r>
            <a:r>
              <a:rPr lang="es-ES" sz="2800" i="1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naciones, a </a:t>
            </a:r>
            <a:r>
              <a:rPr lang="es-ES" sz="2800" i="1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fin de que lleves mi salvación hasta los confines </a:t>
            </a:r>
            <a:endParaRPr lang="es-ES" sz="2800" i="1" dirty="0" smtClean="0">
              <a:solidFill>
                <a:srgbClr val="002060"/>
              </a:solidFill>
              <a:latin typeface="Brush Script MT" panose="03060802040406070304" pitchFamily="66" charset="0"/>
              <a:cs typeface="AngsanaUPC" panose="02020603050405020304" pitchFamily="18" charset="-34"/>
            </a:endParaRPr>
          </a:p>
          <a:p>
            <a:pPr algn="ctr"/>
            <a:r>
              <a:rPr lang="es-ES" sz="2800" i="1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de </a:t>
            </a:r>
            <a:r>
              <a:rPr lang="es-ES" sz="2800" i="1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la </a:t>
            </a:r>
            <a:r>
              <a:rPr lang="es-ES" sz="2800" i="1" dirty="0" smtClean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tierra”.</a:t>
            </a:r>
            <a:endParaRPr lang="es-ES" sz="2800" i="1" dirty="0">
              <a:solidFill>
                <a:srgbClr val="002060"/>
              </a:solidFill>
              <a:latin typeface="Brush Script MT" panose="03060802040406070304" pitchFamily="66" charset="0"/>
              <a:cs typeface="AngsanaUPC" panose="02020603050405020304" pitchFamily="18" charset="-34"/>
            </a:endParaRPr>
          </a:p>
          <a:p>
            <a:pPr algn="ctr"/>
            <a:r>
              <a:rPr lang="es-ES" sz="2800" i="1" dirty="0">
                <a:solidFill>
                  <a:srgbClr val="002060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Hechos 13:47 </a:t>
            </a:r>
            <a:endParaRPr lang="es-ES" sz="3600" i="1" dirty="0">
              <a:solidFill>
                <a:srgbClr val="002060"/>
              </a:solidFill>
              <a:latin typeface="Brush Script MT" panose="03060802040406070304" pitchFamily="66" charset="0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3427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NTRA EN MI CA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139952" y="1059582"/>
            <a:ext cx="4320480" cy="394723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400" b="1" dirty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“</a:t>
            </a:r>
            <a:r>
              <a:rPr lang="es-ES" sz="2800" b="1" i="1" dirty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También Cristo fue ofrecido en sacrificio una sola vez para quitar los pecados de muchos; y aparecerá por segunda vez, ya no para cargar con pecado alguno, sino para traer salvación a quienes lo </a:t>
            </a:r>
            <a:r>
              <a:rPr lang="es-ES" sz="2800" b="1" i="1" dirty="0" smtClean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esperan”.</a:t>
            </a:r>
            <a:endParaRPr lang="es-ES" sz="2800" b="1" i="1" dirty="0">
              <a:solidFill>
                <a:srgbClr val="00467A"/>
              </a:solidFill>
              <a:latin typeface="Brush Script MT" panose="03060802040406070304" pitchFamily="66" charset="0"/>
              <a:cs typeface="AngsanaUPC" panose="02020603050405020304" pitchFamily="18" charset="-34"/>
            </a:endParaRPr>
          </a:p>
          <a:p>
            <a:pPr algn="ctr"/>
            <a:r>
              <a:rPr lang="es-ES" sz="2800" b="1" i="1" dirty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Hebreos 9:28 </a:t>
            </a:r>
          </a:p>
          <a:p>
            <a:pPr algn="ctr"/>
            <a:endParaRPr lang="es-ES" sz="2400" i="1" dirty="0">
              <a:solidFill>
                <a:srgbClr val="00467A"/>
              </a:solidFill>
              <a:latin typeface="Brush Script MT" panose="03060802040406070304" pitchFamily="66" charset="0"/>
              <a:cs typeface="Aparajita" panose="020B0604020202020204" pitchFamily="34" charset="0"/>
            </a:endParaRPr>
          </a:p>
          <a:p>
            <a:pPr algn="ctr"/>
            <a:endParaRPr lang="es-ES" sz="3200" b="1" dirty="0">
              <a:solidFill>
                <a:srgbClr val="00467A"/>
              </a:solidFill>
              <a:latin typeface="Brush Script MT" panose="03060802040406070304" pitchFamily="66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453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211960" y="1347614"/>
            <a:ext cx="4104456" cy="360868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5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2800" dirty="0" smtClean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Y </a:t>
            </a:r>
            <a:r>
              <a:rPr lang="es-ES" sz="2800" dirty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el Espíritu y la Esposa dicen: Ven. Y el que oye, diga: Ven. Y el que tiene sed, venga; y el que quiera, tome del agua de la </a:t>
            </a:r>
            <a:endParaRPr lang="es-ES" sz="2800" dirty="0" smtClean="0">
              <a:solidFill>
                <a:srgbClr val="00467A"/>
              </a:solidFill>
              <a:latin typeface="Brush Script MT" panose="03060802040406070304" pitchFamily="66" charset="0"/>
              <a:cs typeface="AngsanaUPC" panose="02020603050405020304" pitchFamily="18" charset="-34"/>
            </a:endParaRPr>
          </a:p>
          <a:p>
            <a:pPr algn="ctr"/>
            <a:r>
              <a:rPr lang="es-ES" sz="2800" dirty="0" smtClean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vida </a:t>
            </a:r>
            <a:r>
              <a:rPr lang="es-ES" sz="2800" dirty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gratuitamente</a:t>
            </a:r>
            <a:r>
              <a:rPr lang="es-ES" sz="2800" dirty="0" smtClean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.</a:t>
            </a:r>
          </a:p>
          <a:p>
            <a:pPr algn="ctr"/>
            <a:r>
              <a:rPr lang="es-ES" sz="2800" dirty="0" smtClean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Apocalipsis </a:t>
            </a:r>
            <a:r>
              <a:rPr lang="es-ES" sz="2800" dirty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22:17</a:t>
            </a:r>
            <a:r>
              <a:rPr lang="es-ES" sz="2800" dirty="0" smtClean="0">
                <a:solidFill>
                  <a:srgbClr val="00467A"/>
                </a:solidFill>
                <a:latin typeface="Brush Script MT" panose="03060802040406070304" pitchFamily="66" charset="0"/>
                <a:cs typeface="AngsanaUPC" panose="02020603050405020304" pitchFamily="18" charset="-34"/>
              </a:rPr>
              <a:t> </a:t>
            </a:r>
            <a:endParaRPr lang="es-ES" sz="2800" dirty="0">
              <a:solidFill>
                <a:srgbClr val="00467A"/>
              </a:solidFill>
              <a:latin typeface="Brush Script MT" panose="03060802040406070304" pitchFamily="66" charset="0"/>
              <a:cs typeface="AngsanaUPC" panose="02020603050405020304" pitchFamily="18" charset="-34"/>
            </a:endParaRPr>
          </a:p>
          <a:p>
            <a:pPr algn="ctr"/>
            <a:endParaRPr lang="es-ES" sz="2000" b="1" i="1" dirty="0">
              <a:solidFill>
                <a:srgbClr val="00467A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algn="ctr"/>
            <a:endParaRPr lang="es-ES" b="1" dirty="0">
              <a:solidFill>
                <a:srgbClr val="00467A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algn="ctr"/>
            <a:endParaRPr lang="es-ES" sz="2400" b="1" dirty="0">
              <a:solidFill>
                <a:srgbClr val="1A4652"/>
              </a:solidFill>
              <a:latin typeface="Eras Demi ITC" panose="020B08050305040208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2706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1" t="17995" r="14108" b="24362"/>
          <a:stretch/>
        </p:blipFill>
        <p:spPr bwMode="auto">
          <a:xfrm>
            <a:off x="2555776" y="339502"/>
            <a:ext cx="2160240" cy="1271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t="14020" r="5712" b="24267"/>
          <a:stretch/>
        </p:blipFill>
        <p:spPr bwMode="auto">
          <a:xfrm>
            <a:off x="5580112" y="3507854"/>
            <a:ext cx="2868942" cy="662063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0070C0">
                <a:alpha val="3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342" y="4659983"/>
            <a:ext cx="1584325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4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374</Words>
  <Application>Microsoft Office PowerPoint</Application>
  <PresentationFormat>Presentación en pantalla (16:9)</PresentationFormat>
  <Paragraphs>65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40" baseType="lpstr">
      <vt:lpstr>Adobe Gothic Std B</vt:lpstr>
      <vt:lpstr>Aharoni</vt:lpstr>
      <vt:lpstr>AngsanaUPC</vt:lpstr>
      <vt:lpstr>Aparajita</vt:lpstr>
      <vt:lpstr>AR BERKLEY</vt:lpstr>
      <vt:lpstr>Arial</vt:lpstr>
      <vt:lpstr>Arial Black</vt:lpstr>
      <vt:lpstr>Brush Script MT</vt:lpstr>
      <vt:lpstr>Calibri</vt:lpstr>
      <vt:lpstr>Eras Demi ITC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AMD</cp:lastModifiedBy>
  <cp:revision>28</cp:revision>
  <dcterms:created xsi:type="dcterms:W3CDTF">2017-09-18T15:33:58Z</dcterms:created>
  <dcterms:modified xsi:type="dcterms:W3CDTF">2017-10-08T00:12:08Z</dcterms:modified>
</cp:coreProperties>
</file>