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3" r:id="rId3"/>
    <p:sldId id="257" r:id="rId4"/>
    <p:sldId id="264" r:id="rId5"/>
    <p:sldId id="288" r:id="rId6"/>
    <p:sldId id="258" r:id="rId7"/>
    <p:sldId id="289" r:id="rId8"/>
    <p:sldId id="259" r:id="rId9"/>
    <p:sldId id="290" r:id="rId10"/>
    <p:sldId id="262" r:id="rId11"/>
    <p:sldId id="291" r:id="rId12"/>
    <p:sldId id="265" r:id="rId13"/>
    <p:sldId id="292" r:id="rId14"/>
    <p:sldId id="261" r:id="rId15"/>
    <p:sldId id="293" r:id="rId16"/>
    <p:sldId id="267" r:id="rId17"/>
    <p:sldId id="294" r:id="rId18"/>
    <p:sldId id="266" r:id="rId19"/>
    <p:sldId id="295" r:id="rId20"/>
    <p:sldId id="274" r:id="rId21"/>
    <p:sldId id="296" r:id="rId22"/>
    <p:sldId id="282" r:id="rId23"/>
    <p:sldId id="297" r:id="rId24"/>
    <p:sldId id="270" r:id="rId25"/>
    <p:sldId id="298" r:id="rId26"/>
    <p:sldId id="271" r:id="rId27"/>
    <p:sldId id="299" r:id="rId28"/>
    <p:sldId id="278" r:id="rId29"/>
    <p:sldId id="300" r:id="rId30"/>
    <p:sldId id="272" r:id="rId31"/>
    <p:sldId id="279" r:id="rId32"/>
    <p:sldId id="301" r:id="rId33"/>
    <p:sldId id="273" r:id="rId34"/>
    <p:sldId id="302" r:id="rId35"/>
    <p:sldId id="277" r:id="rId36"/>
    <p:sldId id="275" r:id="rId37"/>
    <p:sldId id="303" r:id="rId38"/>
    <p:sldId id="281" r:id="rId39"/>
    <p:sldId id="280" r:id="rId40"/>
    <p:sldId id="304" r:id="rId41"/>
    <p:sldId id="285" r:id="rId42"/>
    <p:sldId id="286" r:id="rId43"/>
    <p:sldId id="305" r:id="rId44"/>
    <p:sldId id="284" r:id="rId45"/>
    <p:sldId id="276" r:id="rId46"/>
    <p:sldId id="306" r:id="rId47"/>
    <p:sldId id="260" r:id="rId48"/>
    <p:sldId id="287" r:id="rId49"/>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TBDyR4v4gWuaPFmDlTvaIA" hashData="0qr6+eIrg44+z2996h3vnX27aB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FF"/>
    <a:srgbClr val="0099FF"/>
    <a:srgbClr val="FFE389"/>
    <a:srgbClr val="9966FF"/>
    <a:srgbClr val="CCCCFF"/>
    <a:srgbClr val="FFCCFF"/>
    <a:srgbClr val="925E00"/>
    <a:srgbClr val="007434"/>
    <a:srgbClr val="001E0E"/>
    <a:srgbClr val="421DA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400" d="100"/>
          <a:sy n="400" d="100"/>
        </p:scale>
        <p:origin x="582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AC6A466B-7077-4742-B56F-29CBD2648489}" type="datetimeFigureOut">
              <a:rPr lang="es-PE" smtClean="0"/>
              <a:pPr/>
              <a:t>6/03/2020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E78D940-8AC1-4725-A08C-0E066C5E9ABA}" type="slidenum">
              <a:rPr lang="es-PE" smtClean="0"/>
              <a:pPr/>
              <a:t>‹Nº›</a:t>
            </a:fld>
            <a:endParaRPr lang="es-PE"/>
          </a:p>
        </p:txBody>
      </p:sp>
    </p:spTree>
  </p:cSld>
  <p:clrMapOvr>
    <a:masterClrMapping/>
  </p:clrMapOvr>
  <p:transition advClick="0"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AC6A466B-7077-4742-B56F-29CBD2648489}" type="datetimeFigureOut">
              <a:rPr lang="es-PE" smtClean="0"/>
              <a:pPr/>
              <a:t>6/03/2020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E78D940-8AC1-4725-A08C-0E066C5E9ABA}" type="slidenum">
              <a:rPr lang="es-PE" smtClean="0"/>
              <a:pPr/>
              <a:t>‹Nº›</a:t>
            </a:fld>
            <a:endParaRPr lang="es-PE"/>
          </a:p>
        </p:txBody>
      </p:sp>
    </p:spTree>
  </p:cSld>
  <p:clrMapOvr>
    <a:masterClrMapping/>
  </p:clrMapOvr>
  <p:transition advClick="0"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C6A466B-7077-4742-B56F-29CBD2648489}" type="datetimeFigureOut">
              <a:rPr lang="es-PE" smtClean="0"/>
              <a:pPr/>
              <a:t>6/03/2020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E78D940-8AC1-4725-A08C-0E066C5E9ABA}" type="slidenum">
              <a:rPr lang="es-PE" smtClean="0"/>
              <a:pPr/>
              <a:t>‹Nº›</a:t>
            </a:fld>
            <a:endParaRPr lang="es-PE"/>
          </a:p>
        </p:txBody>
      </p:sp>
    </p:spTree>
  </p:cSld>
  <p:clrMapOvr>
    <a:masterClrMapping/>
  </p:clrMapOvr>
  <p:transition advClick="0"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AC6A466B-7077-4742-B56F-29CBD2648489}" type="datetimeFigureOut">
              <a:rPr lang="es-PE" smtClean="0"/>
              <a:pPr/>
              <a:t>6/03/2020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E78D940-8AC1-4725-A08C-0E066C5E9ABA}" type="slidenum">
              <a:rPr lang="es-PE" smtClean="0"/>
              <a:pPr/>
              <a:t>‹Nº›</a:t>
            </a:fld>
            <a:endParaRPr lang="es-PE"/>
          </a:p>
        </p:txBody>
      </p:sp>
    </p:spTree>
  </p:cSld>
  <p:clrMapOvr>
    <a:masterClrMapping/>
  </p:clrMapOvr>
  <p:transition advClick="0"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AC6A466B-7077-4742-B56F-29CBD2648489}" type="datetimeFigureOut">
              <a:rPr lang="es-PE" smtClean="0"/>
              <a:pPr/>
              <a:t>6/03/2020</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0E78D940-8AC1-4725-A08C-0E066C5E9ABA}" type="slidenum">
              <a:rPr lang="es-PE" smtClean="0"/>
              <a:pPr/>
              <a:t>‹Nº›</a:t>
            </a:fld>
            <a:endParaRPr lang="es-PE"/>
          </a:p>
        </p:txBody>
      </p:sp>
    </p:spTree>
  </p:cSld>
  <p:clrMapOvr>
    <a:masterClrMapping/>
  </p:clrMapOvr>
  <p:transition advClick="0"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AC6A466B-7077-4742-B56F-29CBD2648489}" type="datetimeFigureOut">
              <a:rPr lang="es-PE" smtClean="0"/>
              <a:pPr/>
              <a:t>6/03/2020</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0E78D940-8AC1-4725-A08C-0E066C5E9ABA}" type="slidenum">
              <a:rPr lang="es-PE" smtClean="0"/>
              <a:pPr/>
              <a:t>‹Nº›</a:t>
            </a:fld>
            <a:endParaRPr lang="es-PE"/>
          </a:p>
        </p:txBody>
      </p:sp>
    </p:spTree>
  </p:cSld>
  <p:clrMapOvr>
    <a:masterClrMapping/>
  </p:clrMapOvr>
  <p:transition advClick="0"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C6A466B-7077-4742-B56F-29CBD2648489}" type="datetimeFigureOut">
              <a:rPr lang="es-PE" smtClean="0"/>
              <a:pPr/>
              <a:t>6/03/2020</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0E78D940-8AC1-4725-A08C-0E066C5E9ABA}" type="slidenum">
              <a:rPr lang="es-PE" smtClean="0"/>
              <a:pPr/>
              <a:t>‹Nº›</a:t>
            </a:fld>
            <a:endParaRPr lang="es-PE"/>
          </a:p>
        </p:txBody>
      </p:sp>
    </p:spTree>
  </p:cSld>
  <p:clrMapOvr>
    <a:masterClrMapping/>
  </p:clrMapOvr>
  <p:transition advClick="0"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C6A466B-7077-4742-B56F-29CBD2648489}" type="datetimeFigureOut">
              <a:rPr lang="es-PE" smtClean="0"/>
              <a:pPr/>
              <a:t>6/03/2020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E78D940-8AC1-4725-A08C-0E066C5E9ABA}" type="slidenum">
              <a:rPr lang="es-PE" smtClean="0"/>
              <a:pPr/>
              <a:t>‹Nº›</a:t>
            </a:fld>
            <a:endParaRPr lang="es-PE"/>
          </a:p>
        </p:txBody>
      </p:sp>
    </p:spTree>
  </p:cSld>
  <p:clrMapOvr>
    <a:masterClrMapping/>
  </p:clrMapOvr>
  <p:transition advClick="0"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C6A466B-7077-4742-B56F-29CBD2648489}" type="datetimeFigureOut">
              <a:rPr lang="es-PE" smtClean="0"/>
              <a:pPr/>
              <a:t>6/03/2020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E78D940-8AC1-4725-A08C-0E066C5E9ABA}" type="slidenum">
              <a:rPr lang="es-PE" smtClean="0"/>
              <a:pPr/>
              <a:t>‹Nº›</a:t>
            </a:fld>
            <a:endParaRPr lang="es-PE"/>
          </a:p>
        </p:txBody>
      </p:sp>
    </p:spTree>
  </p:cSld>
  <p:clrMapOvr>
    <a:masterClrMapping/>
  </p:clrMapOvr>
  <p:transition advClick="0"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AC6A466B-7077-4742-B56F-29CBD2648489}" type="datetimeFigureOut">
              <a:rPr lang="es-PE" smtClean="0"/>
              <a:pPr/>
              <a:t>6/03/2020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E78D940-8AC1-4725-A08C-0E066C5E9ABA}" type="slidenum">
              <a:rPr lang="es-PE" smtClean="0"/>
              <a:pPr/>
              <a:t>‹Nº›</a:t>
            </a:fld>
            <a:endParaRPr lang="es-PE"/>
          </a:p>
        </p:txBody>
      </p:sp>
    </p:spTree>
  </p:cSld>
  <p:clrMapOvr>
    <a:masterClrMapping/>
  </p:clrMapOvr>
  <p:transition advClick="0"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AC6A466B-7077-4742-B56F-29CBD2648489}" type="datetimeFigureOut">
              <a:rPr lang="es-PE" smtClean="0"/>
              <a:pPr/>
              <a:t>6/03/2020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E78D940-8AC1-4725-A08C-0E066C5E9ABA}" type="slidenum">
              <a:rPr lang="es-PE" smtClean="0"/>
              <a:pPr/>
              <a:t>‹Nº›</a:t>
            </a:fld>
            <a:endParaRPr lang="es-PE"/>
          </a:p>
        </p:txBody>
      </p:sp>
    </p:spTree>
  </p:cSld>
  <p:clrMapOvr>
    <a:masterClrMapping/>
  </p:clrMapOvr>
  <p:transition advClick="0"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Click="0" advTm="1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AC6A466B-7077-4742-B56F-29CBD2648489}" type="datetimeFigureOut">
              <a:rPr lang="es-PE" smtClean="0"/>
              <a:pPr/>
              <a:t>6/03/2020</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E78D940-8AC1-4725-A08C-0E066C5E9ABA}"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Click="0" advTm="15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7.xml"/><Relationship Id="rId5" Type="http://schemas.openxmlformats.org/officeDocument/2006/relationships/image" Target="../media/image15.jpeg"/><Relationship Id="rId4" Type="http://schemas.openxmlformats.org/officeDocument/2006/relationships/image" Target="../media/image42.gif"/></Relationships>
</file>

<file path=ppt/slides/_rels/slide47.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image" Target="../media/image48.png"/><Relationship Id="rId18" Type="http://schemas.openxmlformats.org/officeDocument/2006/relationships/image" Target="../media/image51.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4.png"/><Relationship Id="rId11" Type="http://schemas.openxmlformats.org/officeDocument/2006/relationships/image" Target="../media/image47.png"/><Relationship Id="rId5" Type="http://schemas.openxmlformats.org/officeDocument/2006/relationships/hyperlink" Target="http://www.mispps.com/" TargetMode="External"/><Relationship Id="rId15" Type="http://schemas.openxmlformats.org/officeDocument/2006/relationships/image" Target="../media/image49.png"/><Relationship Id="rId10" Type="http://schemas.openxmlformats.org/officeDocument/2006/relationships/hyperlink" Target="https://www.facebook.com/mispps" TargetMode="External"/><Relationship Id="rId4" Type="http://schemas.openxmlformats.org/officeDocument/2006/relationships/image" Target="../media/image43.png"/><Relationship Id="rId9" Type="http://schemas.openxmlformats.org/officeDocument/2006/relationships/image" Target="../media/image4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66FF"/>
        </a:solidFill>
        <a:effectLst/>
      </p:bgPr>
    </p:bg>
    <p:spTree>
      <p:nvGrpSpPr>
        <p:cNvPr id="1" name=""/>
        <p:cNvGrpSpPr/>
        <p:nvPr/>
      </p:nvGrpSpPr>
      <p:grpSpPr>
        <a:xfrm>
          <a:off x="0" y="0"/>
          <a:ext cx="0" cy="0"/>
          <a:chOff x="0" y="0"/>
          <a:chExt cx="0" cy="0"/>
        </a:xfrm>
      </p:grpSpPr>
      <p:pic>
        <p:nvPicPr>
          <p:cNvPr id="2" name="1 Imagen" descr="stock-photo-303805833.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8000">
                <a:schemeClr val="bg1"/>
              </a:gs>
              <a:gs pos="50000">
                <a:schemeClr val="accent2">
                  <a:lumMod val="75000"/>
                  <a:shade val="67500"/>
                  <a:satMod val="115000"/>
                </a:schemeClr>
              </a:gs>
              <a:gs pos="100000">
                <a:schemeClr val="accent2">
                  <a:lumMod val="7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20000">
                <a:srgbClr val="FFFF00"/>
              </a:gs>
              <a:gs pos="50000">
                <a:srgbClr val="C87700">
                  <a:shade val="67500"/>
                  <a:satMod val="115000"/>
                </a:srgbClr>
              </a:gs>
              <a:gs pos="100000">
                <a:srgbClr val="C877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 name="6 Imagen" descr="cooltext351190044695581.png"/>
          <p:cNvPicPr>
            <a:picLocks noChangeAspect="1"/>
          </p:cNvPicPr>
          <p:nvPr/>
        </p:nvPicPr>
        <p:blipFill>
          <a:blip r:embed="rId4">
            <a:lum contrast="20000"/>
          </a:blip>
          <a:stretch>
            <a:fillRect/>
          </a:stretch>
        </p:blipFill>
        <p:spPr>
          <a:xfrm>
            <a:off x="5143504" y="500048"/>
            <a:ext cx="767019" cy="563025"/>
          </a:xfrm>
          <a:prstGeom prst="rect">
            <a:avLst/>
          </a:prstGeom>
          <a:effectLst/>
        </p:spPr>
      </p:pic>
      <p:pic>
        <p:nvPicPr>
          <p:cNvPr id="8" name="7 Imagen" descr="cooltext351190030846046.png"/>
          <p:cNvPicPr>
            <a:picLocks noChangeAspect="1"/>
          </p:cNvPicPr>
          <p:nvPr/>
        </p:nvPicPr>
        <p:blipFill>
          <a:blip r:embed="rId5">
            <a:lum contrast="20000"/>
          </a:blip>
          <a:stretch>
            <a:fillRect/>
          </a:stretch>
        </p:blipFill>
        <p:spPr>
          <a:xfrm>
            <a:off x="6072198" y="500048"/>
            <a:ext cx="2428892" cy="565633"/>
          </a:xfrm>
          <a:prstGeom prst="rect">
            <a:avLst/>
          </a:prstGeom>
          <a:effectLst/>
        </p:spPr>
      </p:pic>
      <p:pic>
        <p:nvPicPr>
          <p:cNvPr id="9" name="8 Imagen" descr="cooltext351190057164060.png"/>
          <p:cNvPicPr>
            <a:picLocks noChangeAspect="1"/>
          </p:cNvPicPr>
          <p:nvPr/>
        </p:nvPicPr>
        <p:blipFill>
          <a:blip r:embed="rId6">
            <a:lum contrast="20000"/>
          </a:blip>
          <a:stretch>
            <a:fillRect/>
          </a:stretch>
        </p:blipFill>
        <p:spPr>
          <a:xfrm>
            <a:off x="4786314" y="1285866"/>
            <a:ext cx="779488" cy="571504"/>
          </a:xfrm>
          <a:prstGeom prst="rect">
            <a:avLst/>
          </a:prstGeom>
          <a:effectLst/>
        </p:spPr>
      </p:pic>
      <p:pic>
        <p:nvPicPr>
          <p:cNvPr id="10" name="9 Imagen" descr="cooltext351190067877127.png"/>
          <p:cNvPicPr>
            <a:picLocks noChangeAspect="1"/>
          </p:cNvPicPr>
          <p:nvPr/>
        </p:nvPicPr>
        <p:blipFill>
          <a:blip r:embed="rId7">
            <a:lum contrast="20000"/>
          </a:blip>
          <a:stretch>
            <a:fillRect/>
          </a:stretch>
        </p:blipFill>
        <p:spPr>
          <a:xfrm>
            <a:off x="5929322" y="1285866"/>
            <a:ext cx="1122205" cy="538954"/>
          </a:xfrm>
          <a:prstGeom prst="rect">
            <a:avLst/>
          </a:prstGeom>
          <a:effectLst/>
        </p:spPr>
      </p:pic>
      <p:pic>
        <p:nvPicPr>
          <p:cNvPr id="11" name="10 Imagen" descr="cooltext351190077044567.png"/>
          <p:cNvPicPr>
            <a:picLocks noChangeAspect="1"/>
          </p:cNvPicPr>
          <p:nvPr/>
        </p:nvPicPr>
        <p:blipFill>
          <a:blip r:embed="rId8">
            <a:lum contrast="20000"/>
          </a:blip>
          <a:stretch>
            <a:fillRect/>
          </a:stretch>
        </p:blipFill>
        <p:spPr>
          <a:xfrm>
            <a:off x="7215206" y="1285866"/>
            <a:ext cx="1673325" cy="500066"/>
          </a:xfrm>
          <a:prstGeom prst="rect">
            <a:avLst/>
          </a:prstGeom>
          <a:effectLst/>
        </p:spPr>
      </p:pic>
      <p:pic>
        <p:nvPicPr>
          <p:cNvPr id="12" name="11 Imagen" descr="cooltext351190096839283.png"/>
          <p:cNvPicPr>
            <a:picLocks noChangeAspect="1"/>
          </p:cNvPicPr>
          <p:nvPr/>
        </p:nvPicPr>
        <p:blipFill>
          <a:blip r:embed="rId9">
            <a:lum contrast="20000"/>
          </a:blip>
          <a:stretch>
            <a:fillRect/>
          </a:stretch>
        </p:blipFill>
        <p:spPr>
          <a:xfrm>
            <a:off x="5143504" y="2079713"/>
            <a:ext cx="754385" cy="571745"/>
          </a:xfrm>
          <a:prstGeom prst="rect">
            <a:avLst/>
          </a:prstGeom>
          <a:effectLst/>
        </p:spPr>
      </p:pic>
      <p:pic>
        <p:nvPicPr>
          <p:cNvPr id="13" name="12 Imagen" descr="cooltext351190044695581.png"/>
          <p:cNvPicPr>
            <a:picLocks noChangeAspect="1"/>
          </p:cNvPicPr>
          <p:nvPr/>
        </p:nvPicPr>
        <p:blipFill>
          <a:blip r:embed="rId4">
            <a:lum contrast="20000"/>
          </a:blip>
          <a:stretch>
            <a:fillRect/>
          </a:stretch>
        </p:blipFill>
        <p:spPr>
          <a:xfrm>
            <a:off x="6143636" y="2077261"/>
            <a:ext cx="754385" cy="553751"/>
          </a:xfrm>
          <a:prstGeom prst="rect">
            <a:avLst/>
          </a:prstGeom>
          <a:effectLst/>
        </p:spPr>
      </p:pic>
      <p:pic>
        <p:nvPicPr>
          <p:cNvPr id="14" name="13 Imagen" descr="cooltext351190110734258.png"/>
          <p:cNvPicPr>
            <a:picLocks noChangeAspect="1"/>
          </p:cNvPicPr>
          <p:nvPr/>
        </p:nvPicPr>
        <p:blipFill>
          <a:blip r:embed="rId10">
            <a:lum contrast="20000"/>
          </a:blip>
          <a:stretch>
            <a:fillRect/>
          </a:stretch>
        </p:blipFill>
        <p:spPr>
          <a:xfrm>
            <a:off x="7072330" y="2094996"/>
            <a:ext cx="1500198" cy="548192"/>
          </a:xfrm>
          <a:prstGeom prst="rect">
            <a:avLst/>
          </a:prstGeom>
          <a:effectLst/>
        </p:spPr>
      </p:pic>
      <p:pic>
        <p:nvPicPr>
          <p:cNvPr id="15" name="14 Imagen" descr="cooltext351190123327803.png"/>
          <p:cNvPicPr>
            <a:picLocks noChangeAspect="1"/>
          </p:cNvPicPr>
          <p:nvPr/>
        </p:nvPicPr>
        <p:blipFill>
          <a:blip r:embed="rId11">
            <a:lum contrast="20000"/>
          </a:blip>
          <a:stretch>
            <a:fillRect/>
          </a:stretch>
        </p:blipFill>
        <p:spPr>
          <a:xfrm>
            <a:off x="5286380" y="2857502"/>
            <a:ext cx="1143008" cy="603060"/>
          </a:xfrm>
          <a:prstGeom prst="rect">
            <a:avLst/>
          </a:prstGeom>
          <a:effectLst/>
        </p:spPr>
      </p:pic>
      <p:pic>
        <p:nvPicPr>
          <p:cNvPr id="16" name="15 Imagen" descr="cooltext351190134692745.png"/>
          <p:cNvPicPr>
            <a:picLocks noChangeAspect="1"/>
          </p:cNvPicPr>
          <p:nvPr/>
        </p:nvPicPr>
        <p:blipFill>
          <a:blip r:embed="rId12">
            <a:lum contrast="20000"/>
          </a:blip>
          <a:stretch>
            <a:fillRect/>
          </a:stretch>
        </p:blipFill>
        <p:spPr>
          <a:xfrm>
            <a:off x="6643702" y="2928940"/>
            <a:ext cx="2037443" cy="553569"/>
          </a:xfrm>
          <a:prstGeom prst="rect">
            <a:avLst/>
          </a:prstGeom>
          <a:effectLst/>
        </p:spPr>
      </p:pic>
      <p:pic>
        <p:nvPicPr>
          <p:cNvPr id="17" name="16 Imagen" descr="cooltext351190145090741.png"/>
          <p:cNvPicPr>
            <a:picLocks noChangeAspect="1"/>
          </p:cNvPicPr>
          <p:nvPr/>
        </p:nvPicPr>
        <p:blipFill>
          <a:blip r:embed="rId13">
            <a:lum contrast="20000"/>
          </a:blip>
          <a:stretch>
            <a:fillRect/>
          </a:stretch>
        </p:blipFill>
        <p:spPr>
          <a:xfrm>
            <a:off x="5572132" y="3714758"/>
            <a:ext cx="1062139" cy="506120"/>
          </a:xfrm>
          <a:prstGeom prst="rect">
            <a:avLst/>
          </a:prstGeom>
          <a:effectLst/>
        </p:spPr>
      </p:pic>
      <p:pic>
        <p:nvPicPr>
          <p:cNvPr id="18" name="17 Imagen" descr="cooltext351190158858950.png"/>
          <p:cNvPicPr>
            <a:picLocks noChangeAspect="1"/>
          </p:cNvPicPr>
          <p:nvPr/>
        </p:nvPicPr>
        <p:blipFill>
          <a:blip r:embed="rId14">
            <a:lum contrast="20000"/>
          </a:blip>
          <a:stretch>
            <a:fillRect/>
          </a:stretch>
        </p:blipFill>
        <p:spPr>
          <a:xfrm>
            <a:off x="6786578" y="3712454"/>
            <a:ext cx="1857388" cy="502370"/>
          </a:xfrm>
          <a:prstGeom prst="rect">
            <a:avLst/>
          </a:prstGeom>
          <a:effectLst/>
        </p:spPr>
      </p:pic>
      <p:pic>
        <p:nvPicPr>
          <p:cNvPr id="50179" name="Picture 3" descr="Rendered Image"/>
          <p:cNvPicPr>
            <a:picLocks noChangeAspect="1" noChangeArrowheads="1"/>
          </p:cNvPicPr>
          <p:nvPr/>
        </p:nvPicPr>
        <p:blipFill>
          <a:blip r:embed="rId15">
            <a:lum contrast="20000"/>
          </a:blip>
          <a:srcRect/>
          <a:stretch>
            <a:fillRect/>
          </a:stretch>
        </p:blipFill>
        <p:spPr bwMode="auto">
          <a:xfrm>
            <a:off x="6572265" y="4391469"/>
            <a:ext cx="2000264" cy="214904"/>
          </a:xfrm>
          <a:prstGeom prst="rect">
            <a:avLst/>
          </a:prstGeom>
          <a:noFill/>
        </p:spPr>
      </p:pic>
      <p:pic>
        <p:nvPicPr>
          <p:cNvPr id="20" name="19 Imagen" descr="stock-photo-303805833.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Click="0" advTm="38000">
    <p:sndAc>
      <p:stSnd loop="1">
        <p:snd r:embed="rId2" name="LAD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6" presetClass="exit" presetSubtype="37" fill="hold" grpId="1" nodeType="withEffect">
                                  <p:stCondLst>
                                    <p:cond delay="0"/>
                                  </p:stCondLst>
                                  <p:childTnLst>
                                    <p:animEffect transition="out" filter="barn(outVertic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strVal val="#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par>
                          <p:cTn id="28" fill="hold">
                            <p:stCondLst>
                              <p:cond delay="5000"/>
                            </p:stCondLst>
                            <p:childTnLst>
                              <p:par>
                                <p:cTn id="29" presetID="52"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Scale>
                                      <p:cBhvr>
                                        <p:cTn id="31"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2000" decel="50000" fill="hold">
                                          <p:stCondLst>
                                            <p:cond delay="0"/>
                                          </p:stCondLst>
                                        </p:cTn>
                                        <p:tgtEl>
                                          <p:spTgt spid="7"/>
                                        </p:tgtEl>
                                        <p:attrNameLst>
                                          <p:attrName>ppt_x</p:attrName>
                                          <p:attrName>ppt_y</p:attrName>
                                        </p:attrNameLst>
                                      </p:cBhvr>
                                    </p:animMotion>
                                    <p:animEffect transition="in" filter="fade">
                                      <p:cBhvr>
                                        <p:cTn id="33" dur="2000"/>
                                        <p:tgtEl>
                                          <p:spTgt spid="7"/>
                                        </p:tgtEl>
                                      </p:cBhvr>
                                    </p:animEffect>
                                  </p:childTnLst>
                                </p:cTn>
                              </p:par>
                            </p:childTnLst>
                          </p:cTn>
                        </p:par>
                        <p:par>
                          <p:cTn id="34" fill="hold">
                            <p:stCondLst>
                              <p:cond delay="7000"/>
                            </p:stCondLst>
                            <p:childTnLst>
                              <p:par>
                                <p:cTn id="35" presetID="52" presetClass="entr" presetSubtype="0"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Scale>
                                      <p:cBhvr>
                                        <p:cTn id="37" dur="2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2000" decel="50000" fill="hold">
                                          <p:stCondLst>
                                            <p:cond delay="0"/>
                                          </p:stCondLst>
                                        </p:cTn>
                                        <p:tgtEl>
                                          <p:spTgt spid="8"/>
                                        </p:tgtEl>
                                        <p:attrNameLst>
                                          <p:attrName>ppt_x</p:attrName>
                                          <p:attrName>ppt_y</p:attrName>
                                        </p:attrNameLst>
                                      </p:cBhvr>
                                    </p:animMotion>
                                    <p:animEffect transition="in" filter="fade">
                                      <p:cBhvr>
                                        <p:cTn id="39" dur="2000"/>
                                        <p:tgtEl>
                                          <p:spTgt spid="8"/>
                                        </p:tgtEl>
                                      </p:cBhvr>
                                    </p:animEffect>
                                  </p:childTnLst>
                                </p:cTn>
                              </p:par>
                            </p:childTnLst>
                          </p:cTn>
                        </p:par>
                        <p:par>
                          <p:cTn id="40" fill="hold">
                            <p:stCondLst>
                              <p:cond delay="9000"/>
                            </p:stCondLst>
                            <p:childTnLst>
                              <p:par>
                                <p:cTn id="41" presetID="52" presetClass="entr" presetSubtype="0" fill="hold" nodeType="afterEffect">
                                  <p:stCondLst>
                                    <p:cond delay="0"/>
                                  </p:stCondLst>
                                  <p:childTnLst>
                                    <p:set>
                                      <p:cBhvr>
                                        <p:cTn id="42" dur="1" fill="hold">
                                          <p:stCondLst>
                                            <p:cond delay="0"/>
                                          </p:stCondLst>
                                        </p:cTn>
                                        <p:tgtEl>
                                          <p:spTgt spid="9"/>
                                        </p:tgtEl>
                                        <p:attrNameLst>
                                          <p:attrName>style.visibility</p:attrName>
                                        </p:attrNameLst>
                                      </p:cBhvr>
                                      <p:to>
                                        <p:strVal val="visible"/>
                                      </p:to>
                                    </p:set>
                                    <p:animScale>
                                      <p:cBhvr>
                                        <p:cTn id="43"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2000" decel="50000" fill="hold">
                                          <p:stCondLst>
                                            <p:cond delay="0"/>
                                          </p:stCondLst>
                                        </p:cTn>
                                        <p:tgtEl>
                                          <p:spTgt spid="9"/>
                                        </p:tgtEl>
                                        <p:attrNameLst>
                                          <p:attrName>ppt_x</p:attrName>
                                          <p:attrName>ppt_y</p:attrName>
                                        </p:attrNameLst>
                                      </p:cBhvr>
                                    </p:animMotion>
                                    <p:animEffect transition="in" filter="fade">
                                      <p:cBhvr>
                                        <p:cTn id="45" dur="2000"/>
                                        <p:tgtEl>
                                          <p:spTgt spid="9"/>
                                        </p:tgtEl>
                                      </p:cBhvr>
                                    </p:animEffect>
                                  </p:childTnLst>
                                </p:cTn>
                              </p:par>
                            </p:childTnLst>
                          </p:cTn>
                        </p:par>
                        <p:par>
                          <p:cTn id="46" fill="hold">
                            <p:stCondLst>
                              <p:cond delay="11000"/>
                            </p:stCondLst>
                            <p:childTnLst>
                              <p:par>
                                <p:cTn id="47" presetID="52" presetClass="entr" presetSubtype="0" fill="hold" nodeType="afterEffect">
                                  <p:stCondLst>
                                    <p:cond delay="0"/>
                                  </p:stCondLst>
                                  <p:childTnLst>
                                    <p:set>
                                      <p:cBhvr>
                                        <p:cTn id="48" dur="1" fill="hold">
                                          <p:stCondLst>
                                            <p:cond delay="0"/>
                                          </p:stCondLst>
                                        </p:cTn>
                                        <p:tgtEl>
                                          <p:spTgt spid="10"/>
                                        </p:tgtEl>
                                        <p:attrNameLst>
                                          <p:attrName>style.visibility</p:attrName>
                                        </p:attrNameLst>
                                      </p:cBhvr>
                                      <p:to>
                                        <p:strVal val="visible"/>
                                      </p:to>
                                    </p:set>
                                    <p:animScale>
                                      <p:cBhvr>
                                        <p:cTn id="49" dur="2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2000" decel="50000" fill="hold">
                                          <p:stCondLst>
                                            <p:cond delay="0"/>
                                          </p:stCondLst>
                                        </p:cTn>
                                        <p:tgtEl>
                                          <p:spTgt spid="10"/>
                                        </p:tgtEl>
                                        <p:attrNameLst>
                                          <p:attrName>ppt_x</p:attrName>
                                          <p:attrName>ppt_y</p:attrName>
                                        </p:attrNameLst>
                                      </p:cBhvr>
                                    </p:animMotion>
                                    <p:animEffect transition="in" filter="fade">
                                      <p:cBhvr>
                                        <p:cTn id="51" dur="2000"/>
                                        <p:tgtEl>
                                          <p:spTgt spid="10"/>
                                        </p:tgtEl>
                                      </p:cBhvr>
                                    </p:animEffect>
                                  </p:childTnLst>
                                </p:cTn>
                              </p:par>
                            </p:childTnLst>
                          </p:cTn>
                        </p:par>
                        <p:par>
                          <p:cTn id="52" fill="hold">
                            <p:stCondLst>
                              <p:cond delay="13000"/>
                            </p:stCondLst>
                            <p:childTnLst>
                              <p:par>
                                <p:cTn id="53" presetID="52" presetClass="entr" presetSubtype="0" fill="hold" nodeType="afterEffect">
                                  <p:stCondLst>
                                    <p:cond delay="0"/>
                                  </p:stCondLst>
                                  <p:childTnLst>
                                    <p:set>
                                      <p:cBhvr>
                                        <p:cTn id="54" dur="1" fill="hold">
                                          <p:stCondLst>
                                            <p:cond delay="0"/>
                                          </p:stCondLst>
                                        </p:cTn>
                                        <p:tgtEl>
                                          <p:spTgt spid="11"/>
                                        </p:tgtEl>
                                        <p:attrNameLst>
                                          <p:attrName>style.visibility</p:attrName>
                                        </p:attrNameLst>
                                      </p:cBhvr>
                                      <p:to>
                                        <p:strVal val="visible"/>
                                      </p:to>
                                    </p:set>
                                    <p:animScale>
                                      <p:cBhvr>
                                        <p:cTn id="55" dur="2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6" dur="2000" decel="50000" fill="hold">
                                          <p:stCondLst>
                                            <p:cond delay="0"/>
                                          </p:stCondLst>
                                        </p:cTn>
                                        <p:tgtEl>
                                          <p:spTgt spid="11"/>
                                        </p:tgtEl>
                                        <p:attrNameLst>
                                          <p:attrName>ppt_x</p:attrName>
                                          <p:attrName>ppt_y</p:attrName>
                                        </p:attrNameLst>
                                      </p:cBhvr>
                                    </p:animMotion>
                                    <p:animEffect transition="in" filter="fade">
                                      <p:cBhvr>
                                        <p:cTn id="57" dur="2000"/>
                                        <p:tgtEl>
                                          <p:spTgt spid="11"/>
                                        </p:tgtEl>
                                      </p:cBhvr>
                                    </p:animEffect>
                                  </p:childTnLst>
                                </p:cTn>
                              </p:par>
                            </p:childTnLst>
                          </p:cTn>
                        </p:par>
                        <p:par>
                          <p:cTn id="58" fill="hold">
                            <p:stCondLst>
                              <p:cond delay="15000"/>
                            </p:stCondLst>
                            <p:childTnLst>
                              <p:par>
                                <p:cTn id="59" presetID="52" presetClass="entr" presetSubtype="0" fill="hold" nodeType="afterEffect">
                                  <p:stCondLst>
                                    <p:cond delay="0"/>
                                  </p:stCondLst>
                                  <p:childTnLst>
                                    <p:set>
                                      <p:cBhvr>
                                        <p:cTn id="60" dur="1" fill="hold">
                                          <p:stCondLst>
                                            <p:cond delay="0"/>
                                          </p:stCondLst>
                                        </p:cTn>
                                        <p:tgtEl>
                                          <p:spTgt spid="12"/>
                                        </p:tgtEl>
                                        <p:attrNameLst>
                                          <p:attrName>style.visibility</p:attrName>
                                        </p:attrNameLst>
                                      </p:cBhvr>
                                      <p:to>
                                        <p:strVal val="visible"/>
                                      </p:to>
                                    </p:set>
                                    <p:animScale>
                                      <p:cBhvr>
                                        <p:cTn id="61" dur="2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2" dur="2000" decel="50000" fill="hold">
                                          <p:stCondLst>
                                            <p:cond delay="0"/>
                                          </p:stCondLst>
                                        </p:cTn>
                                        <p:tgtEl>
                                          <p:spTgt spid="12"/>
                                        </p:tgtEl>
                                        <p:attrNameLst>
                                          <p:attrName>ppt_x</p:attrName>
                                          <p:attrName>ppt_y</p:attrName>
                                        </p:attrNameLst>
                                      </p:cBhvr>
                                    </p:animMotion>
                                    <p:animEffect transition="in" filter="fade">
                                      <p:cBhvr>
                                        <p:cTn id="63" dur="2000"/>
                                        <p:tgtEl>
                                          <p:spTgt spid="12"/>
                                        </p:tgtEl>
                                      </p:cBhvr>
                                    </p:animEffect>
                                  </p:childTnLst>
                                </p:cTn>
                              </p:par>
                            </p:childTnLst>
                          </p:cTn>
                        </p:par>
                        <p:par>
                          <p:cTn id="64" fill="hold">
                            <p:stCondLst>
                              <p:cond delay="17000"/>
                            </p:stCondLst>
                            <p:childTnLst>
                              <p:par>
                                <p:cTn id="65" presetID="52" presetClass="entr" presetSubtype="0" fill="hold" nodeType="afterEffect">
                                  <p:stCondLst>
                                    <p:cond delay="0"/>
                                  </p:stCondLst>
                                  <p:childTnLst>
                                    <p:set>
                                      <p:cBhvr>
                                        <p:cTn id="66" dur="1" fill="hold">
                                          <p:stCondLst>
                                            <p:cond delay="0"/>
                                          </p:stCondLst>
                                        </p:cTn>
                                        <p:tgtEl>
                                          <p:spTgt spid="13"/>
                                        </p:tgtEl>
                                        <p:attrNameLst>
                                          <p:attrName>style.visibility</p:attrName>
                                        </p:attrNameLst>
                                      </p:cBhvr>
                                      <p:to>
                                        <p:strVal val="visible"/>
                                      </p:to>
                                    </p:set>
                                    <p:animScale>
                                      <p:cBhvr>
                                        <p:cTn id="67" dur="2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8" dur="2000" decel="50000" fill="hold">
                                          <p:stCondLst>
                                            <p:cond delay="0"/>
                                          </p:stCondLst>
                                        </p:cTn>
                                        <p:tgtEl>
                                          <p:spTgt spid="13"/>
                                        </p:tgtEl>
                                        <p:attrNameLst>
                                          <p:attrName>ppt_x</p:attrName>
                                          <p:attrName>ppt_y</p:attrName>
                                        </p:attrNameLst>
                                      </p:cBhvr>
                                    </p:animMotion>
                                    <p:animEffect transition="in" filter="fade">
                                      <p:cBhvr>
                                        <p:cTn id="69" dur="2000"/>
                                        <p:tgtEl>
                                          <p:spTgt spid="13"/>
                                        </p:tgtEl>
                                      </p:cBhvr>
                                    </p:animEffect>
                                  </p:childTnLst>
                                </p:cTn>
                              </p:par>
                            </p:childTnLst>
                          </p:cTn>
                        </p:par>
                        <p:par>
                          <p:cTn id="70" fill="hold">
                            <p:stCondLst>
                              <p:cond delay="19000"/>
                            </p:stCondLst>
                            <p:childTnLst>
                              <p:par>
                                <p:cTn id="71" presetID="52" presetClass="entr" presetSubtype="0" fill="hold" nodeType="afterEffect">
                                  <p:stCondLst>
                                    <p:cond delay="0"/>
                                  </p:stCondLst>
                                  <p:childTnLst>
                                    <p:set>
                                      <p:cBhvr>
                                        <p:cTn id="72" dur="1" fill="hold">
                                          <p:stCondLst>
                                            <p:cond delay="0"/>
                                          </p:stCondLst>
                                        </p:cTn>
                                        <p:tgtEl>
                                          <p:spTgt spid="14"/>
                                        </p:tgtEl>
                                        <p:attrNameLst>
                                          <p:attrName>style.visibility</p:attrName>
                                        </p:attrNameLst>
                                      </p:cBhvr>
                                      <p:to>
                                        <p:strVal val="visible"/>
                                      </p:to>
                                    </p:set>
                                    <p:animScale>
                                      <p:cBhvr>
                                        <p:cTn id="73" dur="2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4" dur="2000" decel="50000" fill="hold">
                                          <p:stCondLst>
                                            <p:cond delay="0"/>
                                          </p:stCondLst>
                                        </p:cTn>
                                        <p:tgtEl>
                                          <p:spTgt spid="14"/>
                                        </p:tgtEl>
                                        <p:attrNameLst>
                                          <p:attrName>ppt_x</p:attrName>
                                          <p:attrName>ppt_y</p:attrName>
                                        </p:attrNameLst>
                                      </p:cBhvr>
                                    </p:animMotion>
                                    <p:animEffect transition="in" filter="fade">
                                      <p:cBhvr>
                                        <p:cTn id="75" dur="2000"/>
                                        <p:tgtEl>
                                          <p:spTgt spid="14"/>
                                        </p:tgtEl>
                                      </p:cBhvr>
                                    </p:animEffect>
                                  </p:childTnLst>
                                </p:cTn>
                              </p:par>
                            </p:childTnLst>
                          </p:cTn>
                        </p:par>
                        <p:par>
                          <p:cTn id="76" fill="hold">
                            <p:stCondLst>
                              <p:cond delay="21000"/>
                            </p:stCondLst>
                            <p:childTnLst>
                              <p:par>
                                <p:cTn id="77" presetID="52" presetClass="entr" presetSubtype="0" fill="hold" nodeType="afterEffect">
                                  <p:stCondLst>
                                    <p:cond delay="0"/>
                                  </p:stCondLst>
                                  <p:childTnLst>
                                    <p:set>
                                      <p:cBhvr>
                                        <p:cTn id="78" dur="1" fill="hold">
                                          <p:stCondLst>
                                            <p:cond delay="0"/>
                                          </p:stCondLst>
                                        </p:cTn>
                                        <p:tgtEl>
                                          <p:spTgt spid="15"/>
                                        </p:tgtEl>
                                        <p:attrNameLst>
                                          <p:attrName>style.visibility</p:attrName>
                                        </p:attrNameLst>
                                      </p:cBhvr>
                                      <p:to>
                                        <p:strVal val="visible"/>
                                      </p:to>
                                    </p:set>
                                    <p:animScale>
                                      <p:cBhvr>
                                        <p:cTn id="79" dur="2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0" dur="2000" decel="50000" fill="hold">
                                          <p:stCondLst>
                                            <p:cond delay="0"/>
                                          </p:stCondLst>
                                        </p:cTn>
                                        <p:tgtEl>
                                          <p:spTgt spid="15"/>
                                        </p:tgtEl>
                                        <p:attrNameLst>
                                          <p:attrName>ppt_x</p:attrName>
                                          <p:attrName>ppt_y</p:attrName>
                                        </p:attrNameLst>
                                      </p:cBhvr>
                                    </p:animMotion>
                                    <p:animEffect transition="in" filter="fade">
                                      <p:cBhvr>
                                        <p:cTn id="81" dur="2000"/>
                                        <p:tgtEl>
                                          <p:spTgt spid="15"/>
                                        </p:tgtEl>
                                      </p:cBhvr>
                                    </p:animEffect>
                                  </p:childTnLst>
                                </p:cTn>
                              </p:par>
                            </p:childTnLst>
                          </p:cTn>
                        </p:par>
                        <p:par>
                          <p:cTn id="82" fill="hold">
                            <p:stCondLst>
                              <p:cond delay="23000"/>
                            </p:stCondLst>
                            <p:childTnLst>
                              <p:par>
                                <p:cTn id="83" presetID="52" presetClass="entr" presetSubtype="0" fill="hold" nodeType="afterEffect">
                                  <p:stCondLst>
                                    <p:cond delay="0"/>
                                  </p:stCondLst>
                                  <p:childTnLst>
                                    <p:set>
                                      <p:cBhvr>
                                        <p:cTn id="84" dur="1" fill="hold">
                                          <p:stCondLst>
                                            <p:cond delay="0"/>
                                          </p:stCondLst>
                                        </p:cTn>
                                        <p:tgtEl>
                                          <p:spTgt spid="16"/>
                                        </p:tgtEl>
                                        <p:attrNameLst>
                                          <p:attrName>style.visibility</p:attrName>
                                        </p:attrNameLst>
                                      </p:cBhvr>
                                      <p:to>
                                        <p:strVal val="visible"/>
                                      </p:to>
                                    </p:set>
                                    <p:animScale>
                                      <p:cBhvr>
                                        <p:cTn id="85" dur="2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6" dur="2000" decel="50000" fill="hold">
                                          <p:stCondLst>
                                            <p:cond delay="0"/>
                                          </p:stCondLst>
                                        </p:cTn>
                                        <p:tgtEl>
                                          <p:spTgt spid="16"/>
                                        </p:tgtEl>
                                        <p:attrNameLst>
                                          <p:attrName>ppt_x</p:attrName>
                                          <p:attrName>ppt_y</p:attrName>
                                        </p:attrNameLst>
                                      </p:cBhvr>
                                    </p:animMotion>
                                    <p:animEffect transition="in" filter="fade">
                                      <p:cBhvr>
                                        <p:cTn id="87" dur="2000"/>
                                        <p:tgtEl>
                                          <p:spTgt spid="16"/>
                                        </p:tgtEl>
                                      </p:cBhvr>
                                    </p:animEffect>
                                  </p:childTnLst>
                                </p:cTn>
                              </p:par>
                            </p:childTnLst>
                          </p:cTn>
                        </p:par>
                        <p:par>
                          <p:cTn id="88" fill="hold">
                            <p:stCondLst>
                              <p:cond delay="25000"/>
                            </p:stCondLst>
                            <p:childTnLst>
                              <p:par>
                                <p:cTn id="89" presetID="52" presetClass="entr" presetSubtype="0" fill="hold" nodeType="afterEffect">
                                  <p:stCondLst>
                                    <p:cond delay="0"/>
                                  </p:stCondLst>
                                  <p:childTnLst>
                                    <p:set>
                                      <p:cBhvr>
                                        <p:cTn id="90" dur="1" fill="hold">
                                          <p:stCondLst>
                                            <p:cond delay="0"/>
                                          </p:stCondLst>
                                        </p:cTn>
                                        <p:tgtEl>
                                          <p:spTgt spid="17"/>
                                        </p:tgtEl>
                                        <p:attrNameLst>
                                          <p:attrName>style.visibility</p:attrName>
                                        </p:attrNameLst>
                                      </p:cBhvr>
                                      <p:to>
                                        <p:strVal val="visible"/>
                                      </p:to>
                                    </p:set>
                                    <p:animScale>
                                      <p:cBhvr>
                                        <p:cTn id="91" dur="2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92" dur="2000" decel="50000" fill="hold">
                                          <p:stCondLst>
                                            <p:cond delay="0"/>
                                          </p:stCondLst>
                                        </p:cTn>
                                        <p:tgtEl>
                                          <p:spTgt spid="17"/>
                                        </p:tgtEl>
                                        <p:attrNameLst>
                                          <p:attrName>ppt_x</p:attrName>
                                          <p:attrName>ppt_y</p:attrName>
                                        </p:attrNameLst>
                                      </p:cBhvr>
                                    </p:animMotion>
                                    <p:animEffect transition="in" filter="fade">
                                      <p:cBhvr>
                                        <p:cTn id="93" dur="2000"/>
                                        <p:tgtEl>
                                          <p:spTgt spid="17"/>
                                        </p:tgtEl>
                                      </p:cBhvr>
                                    </p:animEffect>
                                  </p:childTnLst>
                                </p:cTn>
                              </p:par>
                            </p:childTnLst>
                          </p:cTn>
                        </p:par>
                        <p:par>
                          <p:cTn id="94" fill="hold">
                            <p:stCondLst>
                              <p:cond delay="27000"/>
                            </p:stCondLst>
                            <p:childTnLst>
                              <p:par>
                                <p:cTn id="95" presetID="52" presetClass="entr" presetSubtype="0" fill="hold" nodeType="afterEffect">
                                  <p:stCondLst>
                                    <p:cond delay="0"/>
                                  </p:stCondLst>
                                  <p:childTnLst>
                                    <p:set>
                                      <p:cBhvr>
                                        <p:cTn id="96" dur="1" fill="hold">
                                          <p:stCondLst>
                                            <p:cond delay="0"/>
                                          </p:stCondLst>
                                        </p:cTn>
                                        <p:tgtEl>
                                          <p:spTgt spid="18"/>
                                        </p:tgtEl>
                                        <p:attrNameLst>
                                          <p:attrName>style.visibility</p:attrName>
                                        </p:attrNameLst>
                                      </p:cBhvr>
                                      <p:to>
                                        <p:strVal val="visible"/>
                                      </p:to>
                                    </p:set>
                                    <p:animScale>
                                      <p:cBhvr>
                                        <p:cTn id="97" dur="2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98" dur="2000" decel="50000" fill="hold">
                                          <p:stCondLst>
                                            <p:cond delay="0"/>
                                          </p:stCondLst>
                                        </p:cTn>
                                        <p:tgtEl>
                                          <p:spTgt spid="18"/>
                                        </p:tgtEl>
                                        <p:attrNameLst>
                                          <p:attrName>ppt_x</p:attrName>
                                          <p:attrName>ppt_y</p:attrName>
                                        </p:attrNameLst>
                                      </p:cBhvr>
                                    </p:animMotion>
                                    <p:animEffect transition="in" filter="fade">
                                      <p:cBhvr>
                                        <p:cTn id="99" dur="2000"/>
                                        <p:tgtEl>
                                          <p:spTgt spid="18"/>
                                        </p:tgtEl>
                                      </p:cBhvr>
                                    </p:animEffect>
                                  </p:childTnLst>
                                </p:cTn>
                              </p:par>
                              <p:par>
                                <p:cTn id="100" presetID="23" presetClass="entr" presetSubtype="16" fill="hold" nodeType="withEffect">
                                  <p:stCondLst>
                                    <p:cond delay="1000"/>
                                  </p:stCondLst>
                                  <p:childTnLst>
                                    <p:set>
                                      <p:cBhvr>
                                        <p:cTn id="101" dur="1" fill="hold">
                                          <p:stCondLst>
                                            <p:cond delay="0"/>
                                          </p:stCondLst>
                                        </p:cTn>
                                        <p:tgtEl>
                                          <p:spTgt spid="50179"/>
                                        </p:tgtEl>
                                        <p:attrNameLst>
                                          <p:attrName>style.visibility</p:attrName>
                                        </p:attrNameLst>
                                      </p:cBhvr>
                                      <p:to>
                                        <p:strVal val="visible"/>
                                      </p:to>
                                    </p:set>
                                    <p:anim calcmode="lin" valueType="num">
                                      <p:cBhvr>
                                        <p:cTn id="102" dur="2000" fill="hold"/>
                                        <p:tgtEl>
                                          <p:spTgt spid="50179"/>
                                        </p:tgtEl>
                                        <p:attrNameLst>
                                          <p:attrName>ppt_w</p:attrName>
                                        </p:attrNameLst>
                                      </p:cBhvr>
                                      <p:tavLst>
                                        <p:tav tm="0">
                                          <p:val>
                                            <p:fltVal val="0"/>
                                          </p:val>
                                        </p:tav>
                                        <p:tav tm="100000">
                                          <p:val>
                                            <p:strVal val="#ppt_w"/>
                                          </p:val>
                                        </p:tav>
                                      </p:tavLst>
                                    </p:anim>
                                    <p:anim calcmode="lin" valueType="num">
                                      <p:cBhvr>
                                        <p:cTn id="103" dur="2000" fill="hold"/>
                                        <p:tgtEl>
                                          <p:spTgt spid="5017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2" name="1 Imagen" descr="stock-photo-52011816.jpg"/>
          <p:cNvPicPr>
            <a:picLocks noGrp="1" noChangeAspect="1"/>
          </p:cNvPicPr>
          <p:nvPr isPhoto="1"/>
        </p:nvPicPr>
        <p:blipFill>
          <a:blip r:embed="rId2">
            <a:lum/>
          </a:blip>
          <a:stretch>
            <a:fillRect/>
          </a:stretch>
        </p:blipFill>
        <p:spPr>
          <a:xfrm>
            <a:off x="214282" y="214296"/>
            <a:ext cx="8715436" cy="4714908"/>
          </a:xfrm>
          <a:prstGeom prst="round2DiagRect">
            <a:avLst>
              <a:gd name="adj1" fmla="val 16667"/>
              <a:gd name="adj2" fmla="val 0"/>
            </a:avLst>
          </a:prstGeom>
          <a:ln w="88900" cap="sq">
            <a:solidFill>
              <a:schemeClr val="bg1"/>
            </a:solidFill>
            <a:miter lim="800000"/>
          </a:ln>
          <a:effectLst>
            <a:outerShdw blurRad="254000" algn="tl" rotWithShape="0">
              <a:srgbClr val="000000">
                <a:alpha val="43000"/>
              </a:srgbClr>
            </a:outerShdw>
          </a:effectLst>
          <a:scene3d>
            <a:camera prst="orthographicFront"/>
            <a:lightRig rig="threePt" dir="t"/>
          </a:scene3d>
          <a:sp3d>
            <a:bevelT prst="angle"/>
          </a:sp3d>
        </p:spPr>
      </p:pic>
      <p:sp>
        <p:nvSpPr>
          <p:cNvPr id="3" name="2 CuadroTexto"/>
          <p:cNvSpPr txBox="1"/>
          <p:nvPr/>
        </p:nvSpPr>
        <p:spPr>
          <a:xfrm>
            <a:off x="5214942" y="928676"/>
            <a:ext cx="3500462" cy="3570208"/>
          </a:xfrm>
          <a:prstGeom prst="rect">
            <a:avLst/>
          </a:prstGeom>
          <a:noFill/>
        </p:spPr>
        <p:txBody>
          <a:bodyPr wrap="square" rtlCol="0">
            <a:spAutoFit/>
          </a:bodyPr>
          <a:lstStyle/>
          <a:p>
            <a:pPr algn="ctr"/>
            <a:r>
              <a:rPr lang="es-PE" sz="1600" b="1" dirty="0" smtClean="0"/>
              <a:t>¿Quién dijo que el corazón de una mujer es débil?, </a:t>
            </a:r>
          </a:p>
          <a:p>
            <a:pPr algn="ctr"/>
            <a:r>
              <a:rPr lang="es-PE" sz="1600" b="1" dirty="0" smtClean="0"/>
              <a:t>¡ se equivoca !</a:t>
            </a:r>
          </a:p>
          <a:p>
            <a:pPr algn="ctr"/>
            <a:r>
              <a:rPr lang="es-PE" sz="1600" b="1" dirty="0" smtClean="0"/>
              <a:t>Pocas cosas palpitan con tanta fuerza dando  luz  a esta vida y esencia a este mundo, como el alma de la mujer que ama a los suyos. En sus muchas puertas caben la conciencia, las emociones, el equilibrio y la intuición, configurando el palacio más poderoso de la naturaleza</a:t>
            </a:r>
            <a:endParaRPr lang="es-PE" sz="1600" dirty="0" smtClean="0"/>
          </a:p>
          <a:p>
            <a:pPr algn="ctr"/>
            <a:endParaRPr lang="es-PE" dirty="0"/>
          </a:p>
        </p:txBody>
      </p:sp>
      <p:sp>
        <p:nvSpPr>
          <p:cNvPr id="4" name="3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75000"/>
              </a:schemeClr>
            </a:gs>
            <a:gs pos="45000">
              <a:srgbClr val="FF7A00"/>
            </a:gs>
            <a:gs pos="70000">
              <a:srgbClr val="FF0300"/>
            </a:gs>
            <a:gs pos="100000">
              <a:srgbClr val="4D0808"/>
            </a:gs>
          </a:gsLst>
          <a:lin ang="0" scaled="1"/>
          <a:tileRect/>
        </a:gradFill>
        <a:effectLst/>
      </p:bgPr>
    </p:bg>
    <p:spTree>
      <p:nvGrpSpPr>
        <p:cNvPr id="1" name=""/>
        <p:cNvGrpSpPr/>
        <p:nvPr/>
      </p:nvGrpSpPr>
      <p:grpSpPr>
        <a:xfrm>
          <a:off x="0" y="0"/>
          <a:ext cx="0" cy="0"/>
          <a:chOff x="0" y="0"/>
          <a:chExt cx="0" cy="0"/>
        </a:xfrm>
      </p:grpSpPr>
      <p:pic>
        <p:nvPicPr>
          <p:cNvPr id="2" name="1 Imagen" descr="stock-photo-1493527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8000">
                <a:srgbClr val="FF3300"/>
              </a:gs>
              <a:gs pos="50000">
                <a:schemeClr val="tx1">
                  <a:lumMod val="65000"/>
                  <a:lumOff val="35000"/>
                  <a:shade val="67500"/>
                  <a:satMod val="115000"/>
                </a:schemeClr>
              </a:gs>
              <a:gs pos="100000">
                <a:schemeClr val="tx1">
                  <a:lumMod val="65000"/>
                  <a:lumOff val="35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23000">
                <a:schemeClr val="bg1"/>
              </a:gs>
              <a:gs pos="50000">
                <a:srgbClr val="FA9174">
                  <a:shade val="67500"/>
                  <a:satMod val="115000"/>
                </a:srgbClr>
              </a:gs>
              <a:gs pos="100000">
                <a:srgbClr val="FA9174">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2" name="1 Imagen" descr="stock-photo-52011816.jpg"/>
          <p:cNvPicPr>
            <a:picLocks noGrp="1" noChangeAspect="1"/>
          </p:cNvPicPr>
          <p:nvPr isPhoto="1"/>
        </p:nvPicPr>
        <p:blipFill>
          <a:blip r:embed="rId2">
            <a:lum/>
          </a:blip>
          <a:stretch>
            <a:fillRect/>
          </a:stretch>
        </p:blipFill>
        <p:spPr>
          <a:xfrm>
            <a:off x="214282" y="214296"/>
            <a:ext cx="8715436" cy="4714908"/>
          </a:xfrm>
          <a:prstGeom prst="round2DiagRect">
            <a:avLst>
              <a:gd name="adj1" fmla="val 16667"/>
              <a:gd name="adj2" fmla="val 0"/>
            </a:avLst>
          </a:prstGeom>
          <a:ln w="88900" cap="sq">
            <a:solidFill>
              <a:schemeClr val="bg1"/>
            </a:solidFill>
            <a:miter lim="800000"/>
          </a:ln>
          <a:effectLst>
            <a:outerShdw blurRad="254000" algn="tl" rotWithShape="0">
              <a:srgbClr val="000000">
                <a:alpha val="43000"/>
              </a:srgbClr>
            </a:outerShdw>
          </a:effectLst>
          <a:scene3d>
            <a:camera prst="orthographicFront"/>
            <a:lightRig rig="threePt" dir="t"/>
          </a:scene3d>
          <a:sp3d>
            <a:bevelT prst="angle"/>
          </a:sp3d>
        </p:spPr>
      </p:pic>
      <p:sp>
        <p:nvSpPr>
          <p:cNvPr id="3" name="2 CuadroTexto"/>
          <p:cNvSpPr txBox="1"/>
          <p:nvPr/>
        </p:nvSpPr>
        <p:spPr>
          <a:xfrm>
            <a:off x="5214942" y="928676"/>
            <a:ext cx="3429024" cy="3600986"/>
          </a:xfrm>
          <a:prstGeom prst="rect">
            <a:avLst/>
          </a:prstGeom>
          <a:noFill/>
        </p:spPr>
        <p:txBody>
          <a:bodyPr wrap="square" rtlCol="0">
            <a:spAutoFit/>
          </a:bodyPr>
          <a:lstStyle/>
          <a:p>
            <a:pPr algn="ctr"/>
            <a:r>
              <a:rPr lang="es-PE" sz="1600" b="1" dirty="0" smtClean="0"/>
              <a:t>Es un espacio inmenso donde todos caben, donde a todos se atiende, y donde no existen normas externas, porque ella es leal a sus principios y a sus valores. </a:t>
            </a:r>
          </a:p>
          <a:p>
            <a:pPr algn="ctr"/>
            <a:r>
              <a:rPr lang="es-PE" sz="1600" b="1" dirty="0" smtClean="0"/>
              <a:t>Ha batallado en tantos escenarios que elige guardar los triunfos para sí misma, y las decepciones como caminos recorridos de los que obtener un aprendizaje.</a:t>
            </a:r>
            <a:endParaRPr lang="es-PE" sz="1600" dirty="0" smtClean="0"/>
          </a:p>
          <a:p>
            <a:endParaRPr lang="es-PE" dirty="0" smtClean="0"/>
          </a:p>
          <a:p>
            <a:endParaRPr lang="es-PE" dirty="0"/>
          </a:p>
        </p:txBody>
      </p:sp>
      <p:sp>
        <p:nvSpPr>
          <p:cNvPr id="4" name="3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EFD1"/>
            </a:gs>
            <a:gs pos="64999">
              <a:srgbClr val="F0EBD5"/>
            </a:gs>
            <a:gs pos="100000">
              <a:srgbClr val="D1C39F"/>
            </a:gs>
          </a:gsLst>
          <a:lin ang="8100000" scaled="0"/>
          <a:tileRect/>
        </a:gradFill>
        <a:effectLst/>
      </p:bgPr>
    </p:bg>
    <p:spTree>
      <p:nvGrpSpPr>
        <p:cNvPr id="1" name=""/>
        <p:cNvGrpSpPr/>
        <p:nvPr/>
      </p:nvGrpSpPr>
      <p:grpSpPr>
        <a:xfrm>
          <a:off x="0" y="0"/>
          <a:ext cx="0" cy="0"/>
          <a:chOff x="0" y="0"/>
          <a:chExt cx="0" cy="0"/>
        </a:xfrm>
      </p:grpSpPr>
      <p:pic>
        <p:nvPicPr>
          <p:cNvPr id="2" name="1 Imagen" descr="stock-photo-5470479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23000">
                <a:schemeClr val="bg1"/>
              </a:gs>
              <a:gs pos="50000">
                <a:srgbClr val="FA9174">
                  <a:shade val="67500"/>
                  <a:satMod val="115000"/>
                </a:srgbClr>
              </a:gs>
              <a:gs pos="100000">
                <a:srgbClr val="FA9174">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297947"/>
              </a:gs>
              <a:gs pos="64999">
                <a:srgbClr val="F0EBD5"/>
              </a:gs>
              <a:gs pos="100000">
                <a:srgbClr val="D1C39F"/>
              </a:gs>
            </a:gsLst>
            <a:lin ang="27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fltVal val="0"/>
                                          </p:val>
                                        </p:tav>
                                      </p:tavLst>
                                    </p:anim>
                                    <p:set>
                                      <p:cBhvr>
                                        <p:cTn id="17" dur="1" fill="hold">
                                          <p:stCondLst>
                                            <p:cond delay="4999"/>
                                          </p:stCondLst>
                                        </p:cTn>
                                        <p:tgtEl>
                                          <p:spTgt spid="3"/>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2" name="1 Imagen" descr="stock-photo-52011816.jpg"/>
          <p:cNvPicPr>
            <a:picLocks noGrp="1" noChangeAspect="1"/>
          </p:cNvPicPr>
          <p:nvPr isPhoto="1"/>
        </p:nvPicPr>
        <p:blipFill>
          <a:blip r:embed="rId2">
            <a:lum/>
          </a:blip>
          <a:stretch>
            <a:fillRect/>
          </a:stretch>
        </p:blipFill>
        <p:spPr>
          <a:xfrm>
            <a:off x="214282" y="214296"/>
            <a:ext cx="8715436" cy="4714908"/>
          </a:xfrm>
          <a:prstGeom prst="round2DiagRect">
            <a:avLst>
              <a:gd name="adj1" fmla="val 16667"/>
              <a:gd name="adj2" fmla="val 0"/>
            </a:avLst>
          </a:prstGeom>
          <a:ln w="88900" cap="sq">
            <a:solidFill>
              <a:schemeClr val="bg1"/>
            </a:solidFill>
            <a:miter lim="800000"/>
          </a:ln>
          <a:effectLst>
            <a:outerShdw blurRad="254000" algn="tl" rotWithShape="0">
              <a:srgbClr val="000000">
                <a:alpha val="43000"/>
              </a:srgbClr>
            </a:outerShdw>
          </a:effectLst>
          <a:scene3d>
            <a:camera prst="orthographicFront"/>
            <a:lightRig rig="threePt" dir="t"/>
          </a:scene3d>
          <a:sp3d>
            <a:bevelT prst="angle"/>
          </a:sp3d>
        </p:spPr>
      </p:pic>
      <p:sp>
        <p:nvSpPr>
          <p:cNvPr id="3" name="2 CuadroTexto"/>
          <p:cNvSpPr txBox="1"/>
          <p:nvPr/>
        </p:nvSpPr>
        <p:spPr>
          <a:xfrm>
            <a:off x="5500694" y="1000114"/>
            <a:ext cx="3071834" cy="3046988"/>
          </a:xfrm>
          <a:prstGeom prst="rect">
            <a:avLst/>
          </a:prstGeom>
          <a:noFill/>
        </p:spPr>
        <p:txBody>
          <a:bodyPr wrap="square" rtlCol="0">
            <a:spAutoFit/>
          </a:bodyPr>
          <a:lstStyle/>
          <a:p>
            <a:pPr algn="ctr"/>
            <a:r>
              <a:rPr lang="es-PE" sz="1600" b="1" dirty="0" smtClean="0"/>
              <a:t>En ocasiones, el corazón de una mujer respira con alguna que otra cicatriz , pero no por ello se empequeñece o se debilita. Ella sabe que en ocasiones la vida duele, que las decepciones marcan… Y aún así, del dolor de la experiencia sigue ganando en resistencia.</a:t>
            </a:r>
            <a:endParaRPr lang="es-PE" sz="1600" dirty="0" smtClean="0"/>
          </a:p>
          <a:p>
            <a:pPr algn="ctr"/>
            <a:endParaRPr lang="es-PE" sz="1600" dirty="0"/>
          </a:p>
        </p:txBody>
      </p:sp>
      <p:sp>
        <p:nvSpPr>
          <p:cNvPr id="4" name="3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D961"/>
        </a:solidFill>
        <a:effectLst/>
      </p:bgPr>
    </p:bg>
    <p:spTree>
      <p:nvGrpSpPr>
        <p:cNvPr id="1" name=""/>
        <p:cNvGrpSpPr/>
        <p:nvPr/>
      </p:nvGrpSpPr>
      <p:grpSpPr>
        <a:xfrm>
          <a:off x="0" y="0"/>
          <a:ext cx="0" cy="0"/>
          <a:chOff x="0" y="0"/>
          <a:chExt cx="0" cy="0"/>
        </a:xfrm>
      </p:grpSpPr>
      <p:pic>
        <p:nvPicPr>
          <p:cNvPr id="2" name="1 Imagen" descr="stock-photo-799919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7000">
                <a:srgbClr val="FFD961"/>
              </a:gs>
              <a:gs pos="50000">
                <a:srgbClr val="CC99FF">
                  <a:shade val="67500"/>
                  <a:satMod val="115000"/>
                </a:srgbClr>
              </a:gs>
              <a:gs pos="100000">
                <a:srgbClr val="CC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31000">
                <a:srgbClr val="7030A0"/>
              </a:gs>
              <a:gs pos="50000">
                <a:srgbClr val="FFD961">
                  <a:shade val="67500"/>
                  <a:satMod val="115000"/>
                </a:srgbClr>
              </a:gs>
              <a:gs pos="100000">
                <a:srgbClr val="FFD96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3" presetClass="exit" presetSubtype="32" fill="hold" grpId="0" nodeType="withEffect">
                                  <p:stCondLst>
                                    <p:cond delay="0"/>
                                  </p:stCondLst>
                                  <p:childTnLst>
                                    <p:animEffect transition="out" filter="plus(out)">
                                      <p:cBhvr>
                                        <p:cTn id="8" dur="5000"/>
                                        <p:tgtEl>
                                          <p:spTgt spid="5"/>
                                        </p:tgtEl>
                                      </p:cBhvr>
                                    </p:animEffect>
                                    <p:set>
                                      <p:cBhvr>
                                        <p:cTn id="9" dur="1" fill="hold">
                                          <p:stCondLst>
                                            <p:cond delay="4999"/>
                                          </p:stCondLst>
                                        </p:cTn>
                                        <p:tgtEl>
                                          <p:spTgt spid="5"/>
                                        </p:tgtEl>
                                        <p:attrNameLst>
                                          <p:attrName>style.visibility</p:attrName>
                                        </p:attrNameLst>
                                      </p:cBhvr>
                                      <p:to>
                                        <p:strVal val="hidden"/>
                                      </p:to>
                                    </p:set>
                                  </p:childTnLst>
                                </p:cTn>
                              </p:par>
                              <p:par>
                                <p:cTn id="10" presetID="23" presetClass="exit" presetSubtype="288" fill="hold" grpId="0" nodeType="withEffect">
                                  <p:stCondLst>
                                    <p:cond delay="0"/>
                                  </p:stCondLst>
                                  <p:childTnLst>
                                    <p:anim calcmode="lin" valueType="num">
                                      <p:cBhvr>
                                        <p:cTn id="11" dur="5000"/>
                                        <p:tgtEl>
                                          <p:spTgt spid="4"/>
                                        </p:tgtEl>
                                        <p:attrNameLst>
                                          <p:attrName>ppt_w</p:attrName>
                                        </p:attrNameLst>
                                      </p:cBhvr>
                                      <p:tavLst>
                                        <p:tav tm="0">
                                          <p:val>
                                            <p:strVal val="ppt_w"/>
                                          </p:val>
                                        </p:tav>
                                        <p:tav tm="100000">
                                          <p:val>
                                            <p:strVal val="2/3*ppt_w"/>
                                          </p:val>
                                        </p:tav>
                                      </p:tavLst>
                                    </p:anim>
                                    <p:anim calcmode="lin" valueType="num">
                                      <p:cBhvr>
                                        <p:cTn id="12" dur="5000"/>
                                        <p:tgtEl>
                                          <p:spTgt spid="4"/>
                                        </p:tgtEl>
                                        <p:attrNameLst>
                                          <p:attrName>ppt_h</p:attrName>
                                        </p:attrNameLst>
                                      </p:cBhvr>
                                      <p:tavLst>
                                        <p:tav tm="0">
                                          <p:val>
                                            <p:strVal val="ppt_h"/>
                                          </p:val>
                                        </p:tav>
                                        <p:tav tm="100000">
                                          <p:val>
                                            <p:strVal val="2/3*ppt_h"/>
                                          </p:val>
                                        </p:tav>
                                      </p:tavLst>
                                    </p:anim>
                                    <p:set>
                                      <p:cBhvr>
                                        <p:cTn id="13" dur="1" fill="hold">
                                          <p:stCondLst>
                                            <p:cond delay="4999"/>
                                          </p:stCondLst>
                                        </p:cTn>
                                        <p:tgtEl>
                                          <p:spTgt spid="4"/>
                                        </p:tgtEl>
                                        <p:attrNameLst>
                                          <p:attrName>style.visibility</p:attrName>
                                        </p:attrNameLst>
                                      </p:cBhvr>
                                      <p:to>
                                        <p:strVal val="hidden"/>
                                      </p:to>
                                    </p:set>
                                  </p:childTnLst>
                                </p:cTn>
                              </p:par>
                              <p:par>
                                <p:cTn id="14" presetID="16" presetClass="exit" presetSubtype="37" fill="hold" grpId="1" nodeType="withEffect">
                                  <p:stCondLst>
                                    <p:cond delay="0"/>
                                  </p:stCondLst>
                                  <p:childTnLst>
                                    <p:animEffect transition="out" filter="barn(outVertical)">
                                      <p:cBhvr>
                                        <p:cTn id="15" dur="5000"/>
                                        <p:tgtEl>
                                          <p:spTgt spid="4"/>
                                        </p:tgtEl>
                                      </p:cBhvr>
                                    </p:animEffect>
                                    <p:set>
                                      <p:cBhvr>
                                        <p:cTn id="16" dur="1" fill="hold">
                                          <p:stCondLst>
                                            <p:cond delay="4999"/>
                                          </p:stCondLst>
                                        </p:cTn>
                                        <p:tgtEl>
                                          <p:spTgt spid="4"/>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2/3*#ppt_w"/>
                                          </p:val>
                                        </p:tav>
                                        <p:tav tm="100000">
                                          <p:val>
                                            <p:strVal val="#ppt_w"/>
                                          </p:val>
                                        </p:tav>
                                      </p:tavLst>
                                    </p:anim>
                                    <p:anim calcmode="lin" valueType="num">
                                      <p:cBhvr>
                                        <p:cTn id="20" dur="5000" fill="hold"/>
                                        <p:tgtEl>
                                          <p:spTgt spid="2"/>
                                        </p:tgtEl>
                                        <p:attrNameLst>
                                          <p:attrName>ppt_h</p:attrName>
                                        </p:attrNameLst>
                                      </p:cBhvr>
                                      <p:tavLst>
                                        <p:tav tm="0">
                                          <p:val>
                                            <p:strVal val="2/3*#ppt_h"/>
                                          </p:val>
                                        </p:tav>
                                        <p:tav tm="100000">
                                          <p:val>
                                            <p:strVal val="#ppt_h"/>
                                          </p:val>
                                        </p:tav>
                                      </p:tavLst>
                                    </p:anim>
                                  </p:childTnLst>
                                </p:cTn>
                              </p:par>
                              <p:par>
                                <p:cTn id="21" presetID="4" presetClass="entr" presetSubtype="3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box(out)">
                                      <p:cBhvr>
                                        <p:cTn id="23"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2" name="1 Imagen" descr="stock-photo-52011816.jpg"/>
          <p:cNvPicPr>
            <a:picLocks noGrp="1" noChangeAspect="1"/>
          </p:cNvPicPr>
          <p:nvPr isPhoto="1"/>
        </p:nvPicPr>
        <p:blipFill>
          <a:blip r:embed="rId2">
            <a:lum/>
          </a:blip>
          <a:stretch>
            <a:fillRect/>
          </a:stretch>
        </p:blipFill>
        <p:spPr>
          <a:xfrm>
            <a:off x="214282" y="214296"/>
            <a:ext cx="8715436" cy="4714908"/>
          </a:xfrm>
          <a:prstGeom prst="round2DiagRect">
            <a:avLst>
              <a:gd name="adj1" fmla="val 16667"/>
              <a:gd name="adj2" fmla="val 0"/>
            </a:avLst>
          </a:prstGeom>
          <a:ln w="88900" cap="sq">
            <a:solidFill>
              <a:schemeClr val="bg1"/>
            </a:solidFill>
            <a:miter lim="800000"/>
          </a:ln>
          <a:effectLst>
            <a:outerShdw blurRad="254000" algn="tl" rotWithShape="0">
              <a:srgbClr val="000000">
                <a:alpha val="43000"/>
              </a:srgbClr>
            </a:outerShdw>
          </a:effectLst>
          <a:scene3d>
            <a:camera prst="orthographicFront"/>
            <a:lightRig rig="threePt" dir="t"/>
          </a:scene3d>
          <a:sp3d>
            <a:bevelT prst="angle"/>
          </a:sp3d>
        </p:spPr>
      </p:pic>
      <p:sp>
        <p:nvSpPr>
          <p:cNvPr id="3" name="2 CuadroTexto"/>
          <p:cNvSpPr txBox="1"/>
          <p:nvPr/>
        </p:nvSpPr>
        <p:spPr>
          <a:xfrm>
            <a:off x="5500694" y="1214428"/>
            <a:ext cx="3000396" cy="2339102"/>
          </a:xfrm>
          <a:prstGeom prst="rect">
            <a:avLst/>
          </a:prstGeom>
          <a:noFill/>
        </p:spPr>
        <p:txBody>
          <a:bodyPr wrap="square" rtlCol="0">
            <a:spAutoFit/>
          </a:bodyPr>
          <a:lstStyle/>
          <a:p>
            <a:pPr algn="ctr"/>
            <a:r>
              <a:rPr lang="es-PE" sz="1600" b="1" dirty="0" smtClean="0"/>
              <a:t>Estamos en una sociedad donde se suele valorar muy a menudo esas dimensiones asociadas a lo masculino, como puede ser la dominancia, el poder, la seguridad o el razonamiento más lógico. </a:t>
            </a:r>
            <a:endParaRPr lang="es-PE" sz="1600" dirty="0" smtClean="0"/>
          </a:p>
          <a:p>
            <a:endParaRPr lang="es-PE" sz="1600" dirty="0"/>
          </a:p>
        </p:txBody>
      </p:sp>
      <p:sp>
        <p:nvSpPr>
          <p:cNvPr id="4" name="3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0099FF"/>
            </a:gs>
            <a:gs pos="25000">
              <a:srgbClr val="21D6E0"/>
            </a:gs>
            <a:gs pos="75000">
              <a:srgbClr val="0087E6"/>
            </a:gs>
            <a:gs pos="100000">
              <a:srgbClr val="005CBF"/>
            </a:gs>
          </a:gsLst>
          <a:lin ang="0" scaled="0"/>
        </a:gradFill>
        <a:effectLst/>
      </p:bgPr>
    </p:bg>
    <p:spTree>
      <p:nvGrpSpPr>
        <p:cNvPr id="1" name=""/>
        <p:cNvGrpSpPr/>
        <p:nvPr/>
      </p:nvGrpSpPr>
      <p:grpSpPr>
        <a:xfrm>
          <a:off x="0" y="0"/>
          <a:ext cx="0" cy="0"/>
          <a:chOff x="0" y="0"/>
          <a:chExt cx="0" cy="0"/>
        </a:xfrm>
      </p:grpSpPr>
      <p:pic>
        <p:nvPicPr>
          <p:cNvPr id="2" name="1 Imagen" descr="stock-photo-12348167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7000">
                <a:srgbClr val="FF9900"/>
              </a:gs>
              <a:gs pos="50000">
                <a:srgbClr val="008A3E">
                  <a:shade val="67500"/>
                  <a:satMod val="115000"/>
                </a:srgbClr>
              </a:gs>
              <a:gs pos="100000">
                <a:srgbClr val="008A3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18000">
                <a:schemeClr val="bg1"/>
              </a:gs>
              <a:gs pos="50000">
                <a:srgbClr val="0066FF">
                  <a:shade val="67500"/>
                  <a:satMod val="115000"/>
                </a:srgbClr>
              </a:gs>
              <a:gs pos="100000">
                <a:srgbClr val="0066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21" presetClass="exit" presetSubtype="8" fill="hold" grpId="1" nodeType="withEffect">
                                  <p:stCondLst>
                                    <p:cond delay="0"/>
                                  </p:stCondLst>
                                  <p:childTnLst>
                                    <p:animEffect transition="out" filter="wheel(8)">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4/3*ppt_w"/>
                                          </p:val>
                                        </p:tav>
                                      </p:tavLst>
                                    </p:anim>
                                    <p:anim calcmode="lin" valueType="num">
                                      <p:cBhvr>
                                        <p:cTn id="16" dur="5000"/>
                                        <p:tgtEl>
                                          <p:spTgt spid="3"/>
                                        </p:tgtEl>
                                        <p:attrNameLst>
                                          <p:attrName>ppt_h</p:attrName>
                                        </p:attrNameLst>
                                      </p:cBhvr>
                                      <p:tavLst>
                                        <p:tav tm="0">
                                          <p:val>
                                            <p:strVal val="ppt_h"/>
                                          </p:val>
                                        </p:tav>
                                        <p:tav tm="100000">
                                          <p:val>
                                            <p:strVal val="4/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21" presetClass="exit" presetSubtype="2" fill="hold" grpId="1" nodeType="withEffect">
                                  <p:stCondLst>
                                    <p:cond delay="0"/>
                                  </p:stCondLst>
                                  <p:childTnLst>
                                    <p:animEffect transition="out" filter="wheel(2)">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52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fltVal val="0"/>
                                          </p:val>
                                        </p:tav>
                                        <p:tav tm="100000">
                                          <p:val>
                                            <p:strVal val="#ppt_h"/>
                                          </p:val>
                                        </p:tav>
                                      </p:tavLst>
                                    </p:anim>
                                    <p:anim calcmode="lin" valueType="num">
                                      <p:cBhvr>
                                        <p:cTn id="25" dur="5000" fill="hold"/>
                                        <p:tgtEl>
                                          <p:spTgt spid="2"/>
                                        </p:tgtEl>
                                        <p:attrNameLst>
                                          <p:attrName>ppt_x</p:attrName>
                                        </p:attrNameLst>
                                      </p:cBhvr>
                                      <p:tavLst>
                                        <p:tav tm="0">
                                          <p:val>
                                            <p:fltVal val="0.5"/>
                                          </p:val>
                                        </p:tav>
                                        <p:tav tm="100000">
                                          <p:val>
                                            <p:strVal val="#ppt_x"/>
                                          </p:val>
                                        </p:tav>
                                      </p:tavLst>
                                    </p:anim>
                                    <p:anim calcmode="lin" valueType="num">
                                      <p:cBhvr>
                                        <p:cTn id="26" dur="5000" fill="hold"/>
                                        <p:tgtEl>
                                          <p:spTgt spid="2"/>
                                        </p:tgtEl>
                                        <p:attrNameLst>
                                          <p:attrName>ppt_y</p:attrName>
                                        </p:attrNameLst>
                                      </p:cBhvr>
                                      <p:tavLst>
                                        <p:tav tm="0">
                                          <p:val>
                                            <p:fltVal val="0.5"/>
                                          </p:val>
                                        </p:tav>
                                        <p:tav tm="100000">
                                          <p:val>
                                            <p:strVal val="#ppt_y"/>
                                          </p:val>
                                        </p:tav>
                                      </p:tavLst>
                                    </p:anim>
                                  </p:childTnLst>
                                </p:cTn>
                              </p:par>
                              <p:par>
                                <p:cTn id="27" presetID="4" presetClass="entr" presetSubtype="32"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box(out)">
                                      <p:cBhvr>
                                        <p:cTn id="29"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2" name="1 Imagen" descr="stock-photo-52011816.jpg"/>
          <p:cNvPicPr>
            <a:picLocks noGrp="1" noChangeAspect="1"/>
          </p:cNvPicPr>
          <p:nvPr isPhoto="1"/>
        </p:nvPicPr>
        <p:blipFill>
          <a:blip r:embed="rId2">
            <a:lum/>
          </a:blip>
          <a:stretch>
            <a:fillRect/>
          </a:stretch>
        </p:blipFill>
        <p:spPr>
          <a:xfrm>
            <a:off x="214282" y="214296"/>
            <a:ext cx="8715436" cy="4714908"/>
          </a:xfrm>
          <a:prstGeom prst="round2DiagRect">
            <a:avLst>
              <a:gd name="adj1" fmla="val 16667"/>
              <a:gd name="adj2" fmla="val 0"/>
            </a:avLst>
          </a:prstGeom>
          <a:ln w="88900" cap="sq">
            <a:solidFill>
              <a:schemeClr val="bg1"/>
            </a:solidFill>
            <a:miter lim="800000"/>
          </a:ln>
          <a:effectLst>
            <a:outerShdw blurRad="254000" algn="tl" rotWithShape="0">
              <a:srgbClr val="000000">
                <a:alpha val="43000"/>
              </a:srgbClr>
            </a:outerShdw>
          </a:effectLst>
          <a:scene3d>
            <a:camera prst="orthographicFront"/>
            <a:lightRig rig="threePt" dir="t"/>
          </a:scene3d>
          <a:sp3d>
            <a:bevelT prst="angle"/>
          </a:sp3d>
        </p:spPr>
      </p:pic>
      <p:sp>
        <p:nvSpPr>
          <p:cNvPr id="3" name="2 CuadroTexto"/>
          <p:cNvSpPr txBox="1"/>
          <p:nvPr/>
        </p:nvSpPr>
        <p:spPr>
          <a:xfrm>
            <a:off x="5572132" y="1428742"/>
            <a:ext cx="2857519" cy="2554545"/>
          </a:xfrm>
          <a:prstGeom prst="rect">
            <a:avLst/>
          </a:prstGeom>
          <a:noFill/>
        </p:spPr>
        <p:txBody>
          <a:bodyPr wrap="square" rtlCol="0">
            <a:spAutoFit/>
          </a:bodyPr>
          <a:lstStyle/>
          <a:p>
            <a:pPr algn="ctr"/>
            <a:r>
              <a:rPr lang="es-PE" sz="1600" b="1" dirty="0" smtClean="0"/>
              <a:t>En realidad, son conceptos que ni siquiera definen al propio hombre, sino que es la propia modernidad, y la propia sociedad quien ensalza unos valores que raramente coinciden con la auténtica esencia humana</a:t>
            </a:r>
            <a:endParaRPr lang="es-PE" sz="1600" dirty="0"/>
          </a:p>
        </p:txBody>
      </p:sp>
      <p:sp>
        <p:nvSpPr>
          <p:cNvPr id="4" name="3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32000">
              <a:srgbClr val="969696"/>
            </a:gs>
            <a:gs pos="50000">
              <a:srgbClr val="FF0066">
                <a:shade val="67500"/>
                <a:satMod val="115000"/>
              </a:srgbClr>
            </a:gs>
            <a:gs pos="100000">
              <a:srgbClr val="FF0066">
                <a:shade val="100000"/>
                <a:satMod val="115000"/>
              </a:srgbClr>
            </a:gs>
          </a:gsLst>
          <a:lin ang="13500000" scaled="1"/>
          <a:tileRect/>
        </a:gradFill>
        <a:effectLst/>
      </p:bgPr>
    </p:bg>
    <p:spTree>
      <p:nvGrpSpPr>
        <p:cNvPr id="1" name=""/>
        <p:cNvGrpSpPr/>
        <p:nvPr/>
      </p:nvGrpSpPr>
      <p:grpSpPr>
        <a:xfrm>
          <a:off x="0" y="0"/>
          <a:ext cx="0" cy="0"/>
          <a:chOff x="0" y="0"/>
          <a:chExt cx="0" cy="0"/>
        </a:xfrm>
      </p:grpSpPr>
      <p:pic>
        <p:nvPicPr>
          <p:cNvPr id="2" name="1 Imagen" descr="stock-photo-1499705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0066FF"/>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23000">
                <a:srgbClr val="0066FF"/>
              </a:gs>
              <a:gs pos="50000">
                <a:srgbClr val="FF0066">
                  <a:shade val="67500"/>
                  <a:satMod val="115000"/>
                </a:srgbClr>
              </a:gs>
              <a:gs pos="100000">
                <a:srgbClr val="FF0066">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6" presetClass="exit" presetSubtype="42" fill="hold" grpId="1" nodeType="withEffect">
                                  <p:stCondLst>
                                    <p:cond delay="0"/>
                                  </p:stCondLst>
                                  <p:childTnLst>
                                    <p:animEffect transition="out" filter="barn(out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2" name="1 Imagen" descr="stock-photo-52011816.jpg"/>
          <p:cNvPicPr>
            <a:picLocks noGrp="1" noChangeAspect="1"/>
          </p:cNvPicPr>
          <p:nvPr isPhoto="1"/>
        </p:nvPicPr>
        <p:blipFill>
          <a:blip r:embed="rId2">
            <a:lum/>
          </a:blip>
          <a:stretch>
            <a:fillRect/>
          </a:stretch>
        </p:blipFill>
        <p:spPr>
          <a:xfrm>
            <a:off x="214282" y="214296"/>
            <a:ext cx="8715436" cy="4714908"/>
          </a:xfrm>
          <a:prstGeom prst="round2DiagRect">
            <a:avLst>
              <a:gd name="adj1" fmla="val 16667"/>
              <a:gd name="adj2" fmla="val 0"/>
            </a:avLst>
          </a:prstGeom>
          <a:ln w="88900" cap="sq">
            <a:solidFill>
              <a:schemeClr val="bg1"/>
            </a:solidFill>
            <a:miter lim="800000"/>
          </a:ln>
          <a:effectLst>
            <a:outerShdw blurRad="254000" algn="tl" rotWithShape="0">
              <a:srgbClr val="000000">
                <a:alpha val="43000"/>
              </a:srgbClr>
            </a:outerShdw>
          </a:effectLst>
          <a:scene3d>
            <a:camera prst="orthographicFront"/>
            <a:lightRig rig="threePt" dir="t"/>
          </a:scene3d>
          <a:sp3d>
            <a:bevelT prst="angle"/>
          </a:sp3d>
        </p:spPr>
      </p:pic>
      <p:sp>
        <p:nvSpPr>
          <p:cNvPr id="3" name="2 CuadroTexto"/>
          <p:cNvSpPr txBox="1"/>
          <p:nvPr/>
        </p:nvSpPr>
        <p:spPr>
          <a:xfrm>
            <a:off x="5429256" y="1142990"/>
            <a:ext cx="3071834" cy="2800767"/>
          </a:xfrm>
          <a:prstGeom prst="rect">
            <a:avLst/>
          </a:prstGeom>
          <a:noFill/>
        </p:spPr>
        <p:txBody>
          <a:bodyPr wrap="square" rtlCol="0">
            <a:spAutoFit/>
          </a:bodyPr>
          <a:lstStyle/>
          <a:p>
            <a:pPr algn="ctr"/>
            <a:r>
              <a:rPr lang="es-PE" sz="1600" b="1" dirty="0" smtClean="0"/>
              <a:t>Por otro lado, y de forma casi tradicional, siempre se ha dejado en un segundo plano esos otros aspectos que sí definen al carácter  femenino, como si de algún modo, quedaran asociados a la «debilidad»: la intuición, las emociones, la sensibilidad, la empatía…</a:t>
            </a:r>
            <a:endParaRPr lang="es-PE" sz="1600" dirty="0" smtClean="0"/>
          </a:p>
          <a:p>
            <a:pPr algn="ctr"/>
            <a:endParaRPr lang="es-PE" sz="1600" dirty="0"/>
          </a:p>
        </p:txBody>
      </p:sp>
      <p:sp>
        <p:nvSpPr>
          <p:cNvPr id="4" name="3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40000">
              <a:srgbClr val="002060"/>
            </a:gs>
            <a:gs pos="50000">
              <a:srgbClr val="CCCCFF">
                <a:shade val="67500"/>
                <a:satMod val="115000"/>
              </a:srgbClr>
            </a:gs>
            <a:gs pos="100000">
              <a:srgbClr val="CCCCFF">
                <a:shade val="100000"/>
                <a:satMod val="115000"/>
              </a:srgbClr>
            </a:gs>
          </a:gsLst>
          <a:lin ang="8100000" scaled="1"/>
          <a:tileRect/>
        </a:gradFill>
        <a:effectLst/>
      </p:bgPr>
    </p:bg>
    <p:spTree>
      <p:nvGrpSpPr>
        <p:cNvPr id="1" name=""/>
        <p:cNvGrpSpPr/>
        <p:nvPr/>
      </p:nvGrpSpPr>
      <p:grpSpPr>
        <a:xfrm>
          <a:off x="0" y="0"/>
          <a:ext cx="0" cy="0"/>
          <a:chOff x="0" y="0"/>
          <a:chExt cx="0" cy="0"/>
        </a:xfrm>
      </p:grpSpPr>
      <p:pic>
        <p:nvPicPr>
          <p:cNvPr id="2" name="1 Imagen" descr="stock-photo-1170821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0000">
                <a:srgbClr val="CCCCFF"/>
              </a:gs>
              <a:gs pos="50000">
                <a:srgbClr val="7030A0">
                  <a:shade val="67500"/>
                  <a:satMod val="115000"/>
                </a:srgbClr>
              </a:gs>
              <a:gs pos="100000">
                <a:srgbClr val="7030A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28000">
                <a:schemeClr val="accent3">
                  <a:lumMod val="20000"/>
                  <a:lumOff val="80000"/>
                </a:schemeClr>
              </a:gs>
              <a:gs pos="50000">
                <a:srgbClr val="007434">
                  <a:shade val="67500"/>
                  <a:satMod val="115000"/>
                </a:srgbClr>
              </a:gs>
              <a:gs pos="100000">
                <a:srgbClr val="00743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2/3*ppt_w"/>
                                          </p:val>
                                        </p:tav>
                                      </p:tavLst>
                                    </p:anim>
                                    <p:anim calcmode="lin" valueType="num">
                                      <p:cBhvr>
                                        <p:cTn id="9" dur="5000"/>
                                        <p:tgtEl>
                                          <p:spTgt spid="5"/>
                                        </p:tgtEl>
                                        <p:attrNameLst>
                                          <p:attrName>ppt_h</p:attrName>
                                        </p:attrNameLst>
                                      </p:cBhvr>
                                      <p:tavLst>
                                        <p:tav tm="0">
                                          <p:val>
                                            <p:strVal val="ppt_h"/>
                                          </p:val>
                                        </p:tav>
                                        <p:tav tm="100000">
                                          <p:val>
                                            <p:strVal val="2/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fltVal val="0"/>
                                          </p:val>
                                        </p:tav>
                                      </p:tavLst>
                                    </p:anim>
                                    <p:set>
                                      <p:cBhvr>
                                        <p:cTn id="17" dur="1" fill="hold">
                                          <p:stCondLst>
                                            <p:cond delay="4999"/>
                                          </p:stCondLst>
                                        </p:cTn>
                                        <p:tgtEl>
                                          <p:spTgt spid="4"/>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2" name="1 Imagen" descr="stock-photo-52011816.jpg"/>
          <p:cNvPicPr>
            <a:picLocks noGrp="1" noChangeAspect="1"/>
          </p:cNvPicPr>
          <p:nvPr isPhoto="1"/>
        </p:nvPicPr>
        <p:blipFill>
          <a:blip r:embed="rId2">
            <a:lum/>
          </a:blip>
          <a:stretch>
            <a:fillRect/>
          </a:stretch>
        </p:blipFill>
        <p:spPr>
          <a:xfrm>
            <a:off x="214282" y="214296"/>
            <a:ext cx="8715436" cy="4714908"/>
          </a:xfrm>
          <a:prstGeom prst="round2DiagRect">
            <a:avLst>
              <a:gd name="adj1" fmla="val 16667"/>
              <a:gd name="adj2" fmla="val 0"/>
            </a:avLst>
          </a:prstGeom>
          <a:ln w="88900" cap="sq">
            <a:solidFill>
              <a:schemeClr val="bg1"/>
            </a:solidFill>
            <a:miter lim="800000"/>
          </a:ln>
          <a:effectLst>
            <a:outerShdw blurRad="254000" algn="tl" rotWithShape="0">
              <a:srgbClr val="000000">
                <a:alpha val="43000"/>
              </a:srgbClr>
            </a:outerShdw>
          </a:effectLst>
          <a:scene3d>
            <a:camera prst="orthographicFront"/>
            <a:lightRig rig="threePt" dir="t"/>
          </a:scene3d>
          <a:sp3d>
            <a:bevelT prst="angle"/>
          </a:sp3d>
        </p:spPr>
      </p:pic>
      <p:sp>
        <p:nvSpPr>
          <p:cNvPr id="4" name="3 CuadroTexto"/>
          <p:cNvSpPr txBox="1"/>
          <p:nvPr/>
        </p:nvSpPr>
        <p:spPr>
          <a:xfrm>
            <a:off x="5429256" y="1714494"/>
            <a:ext cx="3214710" cy="2092881"/>
          </a:xfrm>
          <a:prstGeom prst="rect">
            <a:avLst/>
          </a:prstGeom>
          <a:noFill/>
        </p:spPr>
        <p:txBody>
          <a:bodyPr wrap="square" rtlCol="0">
            <a:spAutoFit/>
          </a:bodyPr>
          <a:lstStyle/>
          <a:p>
            <a:pPr algn="ctr"/>
            <a:r>
              <a:rPr lang="es-PE" sz="1600" b="1" dirty="0" smtClean="0"/>
              <a:t>Relacionar estas dimensiones con la fragilidad humana es un gran error. El corazón de una mujer se edifica sobre estos pilares, y es el claro ejemplo de la fortaleza más férrea. Te invito a descubrirlo.</a:t>
            </a:r>
            <a:endParaRPr lang="es-PE" sz="1600" dirty="0" smtClean="0"/>
          </a:p>
          <a:p>
            <a:endParaRPr lang="es-PE" sz="1600" dirty="0"/>
          </a:p>
        </p:txBody>
      </p:sp>
      <p:sp>
        <p:nvSpPr>
          <p:cNvPr id="5" name="4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200"/>
            </a:gs>
            <a:gs pos="45000">
              <a:srgbClr val="FF7A00"/>
            </a:gs>
            <a:gs pos="70000">
              <a:srgbClr val="FF0300"/>
            </a:gs>
            <a:gs pos="100000">
              <a:srgbClr val="4D0808"/>
            </a:gs>
          </a:gsLst>
          <a:lin ang="5400000" scaled="1"/>
          <a:tileRect/>
        </a:gradFill>
        <a:effectLst/>
      </p:bgPr>
    </p:bg>
    <p:spTree>
      <p:nvGrpSpPr>
        <p:cNvPr id="1" name=""/>
        <p:cNvGrpSpPr/>
        <p:nvPr/>
      </p:nvGrpSpPr>
      <p:grpSpPr>
        <a:xfrm>
          <a:off x="0" y="0"/>
          <a:ext cx="0" cy="0"/>
          <a:chOff x="0" y="0"/>
          <a:chExt cx="0" cy="0"/>
        </a:xfrm>
      </p:grpSpPr>
      <p:pic>
        <p:nvPicPr>
          <p:cNvPr id="2" name="1 Imagen" descr="stock-photo-17474254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3300"/>
              </a:gs>
              <a:gs pos="50000">
                <a:srgbClr val="FFD961">
                  <a:shade val="67500"/>
                  <a:satMod val="115000"/>
                </a:srgbClr>
              </a:gs>
              <a:gs pos="100000">
                <a:srgbClr val="FFD961">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3" presetClass="exit" presetSubtype="10" fill="hold" grpId="1" nodeType="withEffect">
                                  <p:stCondLst>
                                    <p:cond delay="0"/>
                                  </p:stCondLst>
                                  <p:childTnLst>
                                    <p:animEffect transition="out" filter="blinds(horizontal)">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5"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across)">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2" name="1 Imagen" descr="stock-photo-52011816.jpg"/>
          <p:cNvPicPr>
            <a:picLocks noGrp="1" noChangeAspect="1"/>
          </p:cNvPicPr>
          <p:nvPr isPhoto="1"/>
        </p:nvPicPr>
        <p:blipFill>
          <a:blip r:embed="rId2">
            <a:lum/>
          </a:blip>
          <a:stretch>
            <a:fillRect/>
          </a:stretch>
        </p:blipFill>
        <p:spPr>
          <a:xfrm>
            <a:off x="214282" y="214296"/>
            <a:ext cx="8715436" cy="4714908"/>
          </a:xfrm>
          <a:prstGeom prst="round2DiagRect">
            <a:avLst>
              <a:gd name="adj1" fmla="val 16667"/>
              <a:gd name="adj2" fmla="val 0"/>
            </a:avLst>
          </a:prstGeom>
          <a:ln w="88900" cap="sq">
            <a:solidFill>
              <a:schemeClr val="bg1"/>
            </a:solidFill>
            <a:miter lim="800000"/>
          </a:ln>
          <a:effectLst>
            <a:outerShdw blurRad="254000" algn="tl" rotWithShape="0">
              <a:srgbClr val="000000">
                <a:alpha val="43000"/>
              </a:srgbClr>
            </a:outerShdw>
          </a:effectLst>
          <a:scene3d>
            <a:camera prst="orthographicFront"/>
            <a:lightRig rig="threePt" dir="t"/>
          </a:scene3d>
          <a:sp3d>
            <a:bevelT prst="angle"/>
          </a:sp3d>
        </p:spPr>
      </p:pic>
      <p:sp>
        <p:nvSpPr>
          <p:cNvPr id="3" name="2 CuadroTexto"/>
          <p:cNvSpPr txBox="1"/>
          <p:nvPr/>
        </p:nvSpPr>
        <p:spPr>
          <a:xfrm>
            <a:off x="5572132" y="857238"/>
            <a:ext cx="3143272" cy="3539430"/>
          </a:xfrm>
          <a:prstGeom prst="rect">
            <a:avLst/>
          </a:prstGeom>
          <a:noFill/>
        </p:spPr>
        <p:txBody>
          <a:bodyPr wrap="square" rtlCol="0">
            <a:spAutoFit/>
          </a:bodyPr>
          <a:lstStyle/>
          <a:p>
            <a:pPr algn="ctr"/>
            <a:r>
              <a:rPr lang="es-PE" sz="1600" b="1" dirty="0" smtClean="0"/>
              <a:t>Solo tú sabes las batallas que has llevado a cabo. Lo que una mujer ha vivido y ha tenido que asumir a lo largo de su ciclo vital, es algo que solo ella conoce. Y muchas de esas cosas prefiere callarlas, guardarlas para sí misma porque son capítulos que hay que asumir en silencio para edificar la propia vida. Lo que nos define al fin y al cabo.</a:t>
            </a:r>
          </a:p>
          <a:p>
            <a:pPr algn="ctr"/>
            <a:endParaRPr lang="es-PE" sz="1600" b="1" dirty="0"/>
          </a:p>
        </p:txBody>
      </p:sp>
      <p:sp>
        <p:nvSpPr>
          <p:cNvPr id="4" name="3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14000">
              <a:srgbClr val="007434"/>
            </a:gs>
            <a:gs pos="50000">
              <a:srgbClr val="CCCCFF">
                <a:shade val="67500"/>
                <a:satMod val="115000"/>
              </a:srgbClr>
            </a:gs>
            <a:gs pos="100000">
              <a:srgbClr val="CCCC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644041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28000">
                <a:srgbClr val="7030A0"/>
              </a:gs>
              <a:gs pos="50000">
                <a:srgbClr val="007434">
                  <a:shade val="67500"/>
                  <a:satMod val="115000"/>
                </a:srgbClr>
              </a:gs>
              <a:gs pos="100000">
                <a:srgbClr val="007434">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14000">
                <a:srgbClr val="00B050"/>
              </a:gs>
              <a:gs pos="50000">
                <a:srgbClr val="CCCCFF">
                  <a:shade val="67500"/>
                  <a:satMod val="115000"/>
                </a:srgbClr>
              </a:gs>
              <a:gs pos="100000">
                <a:srgbClr val="CCCC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2" name="1 Imagen" descr="stock-photo-52011816.jpg"/>
          <p:cNvPicPr>
            <a:picLocks noGrp="1" noChangeAspect="1"/>
          </p:cNvPicPr>
          <p:nvPr isPhoto="1"/>
        </p:nvPicPr>
        <p:blipFill>
          <a:blip r:embed="rId2">
            <a:lum/>
          </a:blip>
          <a:stretch>
            <a:fillRect/>
          </a:stretch>
        </p:blipFill>
        <p:spPr>
          <a:xfrm>
            <a:off x="214282" y="214296"/>
            <a:ext cx="8715436" cy="4714908"/>
          </a:xfrm>
          <a:prstGeom prst="round2DiagRect">
            <a:avLst>
              <a:gd name="adj1" fmla="val 16667"/>
              <a:gd name="adj2" fmla="val 0"/>
            </a:avLst>
          </a:prstGeom>
          <a:ln w="88900" cap="sq">
            <a:solidFill>
              <a:schemeClr val="bg1"/>
            </a:solidFill>
            <a:miter lim="800000"/>
          </a:ln>
          <a:effectLst>
            <a:outerShdw blurRad="254000" algn="tl" rotWithShape="0">
              <a:srgbClr val="000000">
                <a:alpha val="43000"/>
              </a:srgbClr>
            </a:outerShdw>
          </a:effectLst>
          <a:scene3d>
            <a:camera prst="orthographicFront"/>
            <a:lightRig rig="threePt" dir="t"/>
          </a:scene3d>
          <a:sp3d>
            <a:bevelT prst="angle"/>
          </a:sp3d>
        </p:spPr>
      </p:pic>
      <p:sp>
        <p:nvSpPr>
          <p:cNvPr id="3" name="2 CuadroTexto"/>
          <p:cNvSpPr txBox="1"/>
          <p:nvPr/>
        </p:nvSpPr>
        <p:spPr>
          <a:xfrm>
            <a:off x="5357818" y="928676"/>
            <a:ext cx="3286148" cy="2800767"/>
          </a:xfrm>
          <a:prstGeom prst="rect">
            <a:avLst/>
          </a:prstGeom>
          <a:noFill/>
        </p:spPr>
        <p:txBody>
          <a:bodyPr wrap="square" rtlCol="0">
            <a:spAutoFit/>
          </a:bodyPr>
          <a:lstStyle/>
          <a:p>
            <a:pPr algn="ctr"/>
            <a:r>
              <a:rPr lang="es-PE" sz="1600" b="1" dirty="0" smtClean="0"/>
              <a:t>Nadie puede cambiar a las personas que nos traen a este mundo. Tampoco podemos cambiar a quién nos encontramos en nuestros caminos, ni aún menos cambiar al propio mundo, pero sí hay algo que puedes hacer es crearte a ti misma. Aceptar, dejar ir y levantarte con el orgullo de mil ejércitos</a:t>
            </a:r>
            <a:endParaRPr lang="es-PE" sz="1600" dirty="0"/>
          </a:p>
        </p:txBody>
      </p:sp>
      <p:sp>
        <p:nvSpPr>
          <p:cNvPr id="4" name="3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20000">
              <a:schemeClr val="tx2">
                <a:lumMod val="20000"/>
                <a:lumOff val="80000"/>
              </a:schemeClr>
            </a:gs>
            <a:gs pos="50000">
              <a:srgbClr val="000099">
                <a:shade val="67500"/>
                <a:satMod val="115000"/>
              </a:srgbClr>
            </a:gs>
            <a:gs pos="100000">
              <a:srgbClr val="000099">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2238094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28000">
                <a:schemeClr val="accent3">
                  <a:lumMod val="20000"/>
                  <a:lumOff val="80000"/>
                </a:schemeClr>
              </a:gs>
              <a:gs pos="50000">
                <a:srgbClr val="007434">
                  <a:shade val="67500"/>
                  <a:satMod val="115000"/>
                </a:srgbClr>
              </a:gs>
              <a:gs pos="100000">
                <a:srgbClr val="00743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bg1"/>
              </a:gs>
              <a:gs pos="50000">
                <a:srgbClr val="6600FF">
                  <a:shade val="67500"/>
                  <a:satMod val="115000"/>
                </a:srgbClr>
              </a:gs>
              <a:gs pos="100000">
                <a:srgbClr val="6600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6" presetClass="exit" presetSubtype="42" fill="hold" grpId="1" nodeType="withEffect">
                                  <p:stCondLst>
                                    <p:cond delay="0"/>
                                  </p:stCondLst>
                                  <p:childTnLst>
                                    <p:animEffect transition="out" filter="barn(outHorizontal)">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2" name="1 Imagen" descr="stock-photo-52011816.jpg"/>
          <p:cNvPicPr>
            <a:picLocks noGrp="1" noChangeAspect="1"/>
          </p:cNvPicPr>
          <p:nvPr isPhoto="1"/>
        </p:nvPicPr>
        <p:blipFill>
          <a:blip r:embed="rId2">
            <a:lum/>
          </a:blip>
          <a:stretch>
            <a:fillRect/>
          </a:stretch>
        </p:blipFill>
        <p:spPr>
          <a:xfrm>
            <a:off x="214282" y="214296"/>
            <a:ext cx="8715436" cy="4714908"/>
          </a:xfrm>
          <a:prstGeom prst="round2DiagRect">
            <a:avLst>
              <a:gd name="adj1" fmla="val 16667"/>
              <a:gd name="adj2" fmla="val 0"/>
            </a:avLst>
          </a:prstGeom>
          <a:ln w="88900" cap="sq">
            <a:solidFill>
              <a:schemeClr val="bg1"/>
            </a:solidFill>
            <a:miter lim="800000"/>
          </a:ln>
          <a:effectLst>
            <a:outerShdw blurRad="254000" algn="tl" rotWithShape="0">
              <a:srgbClr val="000000">
                <a:alpha val="43000"/>
              </a:srgbClr>
            </a:outerShdw>
          </a:effectLst>
          <a:scene3d>
            <a:camera prst="orthographicFront"/>
            <a:lightRig rig="threePt" dir="t"/>
          </a:scene3d>
          <a:sp3d>
            <a:bevelT prst="angle"/>
          </a:sp3d>
        </p:spPr>
      </p:pic>
      <p:sp>
        <p:nvSpPr>
          <p:cNvPr id="3" name="2 CuadroTexto"/>
          <p:cNvSpPr txBox="1"/>
          <p:nvPr/>
        </p:nvSpPr>
        <p:spPr>
          <a:xfrm>
            <a:off x="5357819" y="1000114"/>
            <a:ext cx="3214710" cy="3293209"/>
          </a:xfrm>
          <a:prstGeom prst="rect">
            <a:avLst/>
          </a:prstGeom>
          <a:noFill/>
        </p:spPr>
        <p:txBody>
          <a:bodyPr wrap="square" rtlCol="0">
            <a:spAutoFit/>
          </a:bodyPr>
          <a:lstStyle/>
          <a:p>
            <a:pPr algn="ctr"/>
            <a:r>
              <a:rPr lang="es-PE" sz="1600" b="1" dirty="0" smtClean="0"/>
              <a:t>Cada batalla vivida debe edificar tu </a:t>
            </a:r>
            <a:r>
              <a:rPr lang="es-PE" sz="1600" b="1" dirty="0" smtClean="0"/>
              <a:t>propia</a:t>
            </a:r>
            <a:r>
              <a:rPr lang="es-PE" sz="1600" b="1" dirty="0" smtClean="0"/>
              <a:t> </a:t>
            </a:r>
            <a:r>
              <a:rPr lang="es-PE" sz="1600" b="1" dirty="0" smtClean="0"/>
              <a:t>fortaleza</a:t>
            </a:r>
            <a:r>
              <a:rPr lang="es-PE" sz="1600" b="1" dirty="0" smtClean="0"/>
              <a:t> y enseñarte qué caminos debes transitar y cuáles no. Porque ha estas alturas de la vida, tu corazón de mujer ya se ha vuelto sabio. Y ser sabia implica a veces almacenar muchas decepciones pero recordar a su vez que sin ilusión, la vida no sería la misma.</a:t>
            </a:r>
            <a:endParaRPr lang="es-PE" sz="1600" dirty="0" smtClean="0"/>
          </a:p>
          <a:p>
            <a:endParaRPr lang="es-PE" sz="1600" dirty="0"/>
          </a:p>
        </p:txBody>
      </p:sp>
      <p:sp>
        <p:nvSpPr>
          <p:cNvPr id="4" name="3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CCFF"/>
            </a:gs>
            <a:gs pos="17999">
              <a:srgbClr val="99CCFF"/>
            </a:gs>
            <a:gs pos="36000">
              <a:srgbClr val="9966FF"/>
            </a:gs>
            <a:gs pos="61000">
              <a:srgbClr val="CC99FF"/>
            </a:gs>
            <a:gs pos="82001">
              <a:srgbClr val="99CCFF"/>
            </a:gs>
            <a:gs pos="100000">
              <a:srgbClr val="CCCCFF"/>
            </a:gs>
          </a:gsLst>
          <a:lin ang="0" scaled="1"/>
          <a:tileRect/>
        </a:gradFill>
        <a:effectLst/>
      </p:bgPr>
    </p:bg>
    <p:spTree>
      <p:nvGrpSpPr>
        <p:cNvPr id="1" name=""/>
        <p:cNvGrpSpPr/>
        <p:nvPr/>
      </p:nvGrpSpPr>
      <p:grpSpPr>
        <a:xfrm>
          <a:off x="0" y="0"/>
          <a:ext cx="0" cy="0"/>
          <a:chOff x="0" y="0"/>
          <a:chExt cx="0" cy="0"/>
        </a:xfrm>
      </p:grpSpPr>
      <p:pic>
        <p:nvPicPr>
          <p:cNvPr id="2" name="1 Imagen" descr="stock-photo-2868065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1"/>
              </a:gs>
              <a:gs pos="50000">
                <a:srgbClr val="0099FF">
                  <a:shade val="67500"/>
                  <a:satMod val="115000"/>
                </a:srgbClr>
              </a:gs>
              <a:gs pos="100000">
                <a:srgbClr val="0099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3" presetClass="exit" presetSubtype="5" fill="hold" grpId="1" nodeType="withEffect">
                                  <p:stCondLst>
                                    <p:cond delay="0"/>
                                  </p:stCondLst>
                                  <p:childTnLst>
                                    <p:animEffect transition="out" filter="blinds(vertical)">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4" presetClass="entr" presetSubtype="3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ox(out)">
                                      <p:cBhvr>
                                        <p:cTn id="18" dur="5000"/>
                                        <p:tgtEl>
                                          <p:spTgt spid="2"/>
                                        </p:tgtEl>
                                      </p:cBhvr>
                                    </p:animEffect>
                                  </p:childTnLst>
                                </p:cTn>
                              </p:par>
                              <p:par>
                                <p:cTn id="19" presetID="17" presetClass="entr" presetSubtype="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0" fill="hold"/>
                                        <p:tgtEl>
                                          <p:spTgt spid="2"/>
                                        </p:tgtEl>
                                        <p:attrNameLst>
                                          <p:attrName>ppt_x</p:attrName>
                                        </p:attrNameLst>
                                      </p:cBhvr>
                                      <p:tavLst>
                                        <p:tav tm="0">
                                          <p:val>
                                            <p:strVal val="#ppt_x+#ppt_w/2"/>
                                          </p:val>
                                        </p:tav>
                                        <p:tav tm="100000">
                                          <p:val>
                                            <p:strVal val="#ppt_x"/>
                                          </p:val>
                                        </p:tav>
                                      </p:tavLst>
                                    </p:anim>
                                    <p:anim calcmode="lin" valueType="num">
                                      <p:cBhvr>
                                        <p:cTn id="22" dur="5000" fill="hold"/>
                                        <p:tgtEl>
                                          <p:spTgt spid="2"/>
                                        </p:tgtEl>
                                        <p:attrNameLst>
                                          <p:attrName>ppt_y</p:attrName>
                                        </p:attrNameLst>
                                      </p:cBhvr>
                                      <p:tavLst>
                                        <p:tav tm="0">
                                          <p:val>
                                            <p:strVal val="#ppt_y"/>
                                          </p:val>
                                        </p:tav>
                                        <p:tav tm="100000">
                                          <p:val>
                                            <p:strVal val="#ppt_y"/>
                                          </p:val>
                                        </p:tav>
                                      </p:tavLst>
                                    </p:anim>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2" name="1 Imagen" descr="stock-photo-52011816.jpg"/>
          <p:cNvPicPr>
            <a:picLocks noGrp="1" noChangeAspect="1"/>
          </p:cNvPicPr>
          <p:nvPr isPhoto="1"/>
        </p:nvPicPr>
        <p:blipFill>
          <a:blip r:embed="rId2">
            <a:lum/>
          </a:blip>
          <a:stretch>
            <a:fillRect/>
          </a:stretch>
        </p:blipFill>
        <p:spPr>
          <a:xfrm>
            <a:off x="214282" y="214296"/>
            <a:ext cx="8715436" cy="4714908"/>
          </a:xfrm>
          <a:prstGeom prst="round2DiagRect">
            <a:avLst>
              <a:gd name="adj1" fmla="val 16667"/>
              <a:gd name="adj2" fmla="val 0"/>
            </a:avLst>
          </a:prstGeom>
          <a:ln w="88900" cap="sq">
            <a:solidFill>
              <a:schemeClr val="bg1"/>
            </a:solidFill>
            <a:miter lim="800000"/>
          </a:ln>
          <a:effectLst>
            <a:outerShdw blurRad="254000" algn="tl" rotWithShape="0">
              <a:srgbClr val="000000">
                <a:alpha val="43000"/>
              </a:srgbClr>
            </a:outerShdw>
          </a:effectLst>
          <a:scene3d>
            <a:camera prst="orthographicFront"/>
            <a:lightRig rig="threePt" dir="t"/>
          </a:scene3d>
          <a:sp3d>
            <a:bevelT prst="angle"/>
          </a:sp3d>
        </p:spPr>
      </p:pic>
      <p:sp>
        <p:nvSpPr>
          <p:cNvPr id="3" name="2 CuadroTexto"/>
          <p:cNvSpPr txBox="1"/>
          <p:nvPr/>
        </p:nvSpPr>
        <p:spPr>
          <a:xfrm>
            <a:off x="5500694" y="1500180"/>
            <a:ext cx="3214710" cy="2062103"/>
          </a:xfrm>
          <a:prstGeom prst="rect">
            <a:avLst/>
          </a:prstGeom>
          <a:noFill/>
        </p:spPr>
        <p:txBody>
          <a:bodyPr wrap="square" rtlCol="0">
            <a:spAutoFit/>
          </a:bodyPr>
          <a:lstStyle/>
          <a:p>
            <a:pPr algn="ctr"/>
            <a:r>
              <a:rPr lang="es-PE" sz="1600" b="1" dirty="0" smtClean="0"/>
              <a:t>Todas las heridas que has sanado. Hay quien se deja vencer. Hay quien sucumbe a esas relaciones infructuosas, y quien calla y se deja llevar por miedo a reaccionar. </a:t>
            </a:r>
          </a:p>
          <a:p>
            <a:pPr algn="ctr"/>
            <a:r>
              <a:rPr lang="es-PE" sz="1600" b="1" dirty="0" smtClean="0"/>
              <a:t>Por temor a estar sola o quizá, encontrarse algo peor</a:t>
            </a:r>
            <a:endParaRPr lang="es-PE" sz="1600" b="1" dirty="0"/>
          </a:p>
        </p:txBody>
      </p:sp>
      <p:sp>
        <p:nvSpPr>
          <p:cNvPr id="4" name="3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0093"/>
            </a:gs>
            <a:gs pos="64999">
              <a:srgbClr val="F0EBD5"/>
            </a:gs>
            <a:gs pos="100000">
              <a:srgbClr val="D1C39F"/>
            </a:gs>
          </a:gsLst>
          <a:lin ang="8100000" scaled="1"/>
          <a:tileRect/>
        </a:gradFill>
        <a:effectLst/>
      </p:bgPr>
    </p:bg>
    <p:spTree>
      <p:nvGrpSpPr>
        <p:cNvPr id="1" name=""/>
        <p:cNvGrpSpPr/>
        <p:nvPr/>
      </p:nvGrpSpPr>
      <p:grpSpPr>
        <a:xfrm>
          <a:off x="0" y="0"/>
          <a:ext cx="0" cy="0"/>
          <a:chOff x="0" y="0"/>
          <a:chExt cx="0" cy="0"/>
        </a:xfrm>
      </p:grpSpPr>
      <p:pic>
        <p:nvPicPr>
          <p:cNvPr id="2" name="1 Imagen" descr="stock-photo-2175377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62000">
                <a:srgbClr val="FF99CC"/>
              </a:gs>
              <a:gs pos="50000">
                <a:srgbClr val="007434">
                  <a:shade val="67500"/>
                  <a:satMod val="115000"/>
                </a:srgbClr>
              </a:gs>
              <a:gs pos="100000">
                <a:srgbClr val="007434">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8" presetClass="exit" presetSubtype="12" fill="hold" grpId="0" nodeType="withEffect">
                                  <p:stCondLst>
                                    <p:cond delay="0"/>
                                  </p:stCondLst>
                                  <p:childTnLst>
                                    <p:animEffect transition="out" filter="strips(downLeft)">
                                      <p:cBhvr>
                                        <p:cTn id="8" dur="5000"/>
                                        <p:tgtEl>
                                          <p:spTgt spid="3"/>
                                        </p:tgtEl>
                                      </p:cBhvr>
                                    </p:animEffect>
                                    <p:set>
                                      <p:cBhvr>
                                        <p:cTn id="9" dur="1" fill="hold">
                                          <p:stCondLst>
                                            <p:cond delay="4999"/>
                                          </p:stCondLst>
                                        </p:cTn>
                                        <p:tgtEl>
                                          <p:spTgt spid="3"/>
                                        </p:tgtEl>
                                        <p:attrNameLst>
                                          <p:attrName>style.visibility</p:attrName>
                                        </p:attrNameLst>
                                      </p:cBhvr>
                                      <p:to>
                                        <p:strVal val="hidden"/>
                                      </p:to>
                                    </p:set>
                                  </p:childTnLst>
                                </p:cTn>
                              </p:par>
                              <p:par>
                                <p:cTn id="10" presetID="23" presetClass="exit" presetSubtype="272" fill="hold" nodeType="withEffect">
                                  <p:stCondLst>
                                    <p:cond delay="0"/>
                                  </p:stCondLst>
                                  <p:childTnLst>
                                    <p:anim calcmode="lin" valueType="num">
                                      <p:cBhvr>
                                        <p:cTn id="11" dur="5000"/>
                                        <p:tgtEl>
                                          <p:spTgt spid="2"/>
                                        </p:tgtEl>
                                        <p:attrNameLst>
                                          <p:attrName>ppt_w</p:attrName>
                                        </p:attrNameLst>
                                      </p:cBhvr>
                                      <p:tavLst>
                                        <p:tav tm="0">
                                          <p:val>
                                            <p:strVal val="ppt_w"/>
                                          </p:val>
                                        </p:tav>
                                        <p:tav tm="100000">
                                          <p:val>
                                            <p:strVal val="4/3*ppt_w"/>
                                          </p:val>
                                        </p:tav>
                                      </p:tavLst>
                                    </p:anim>
                                    <p:anim calcmode="lin" valueType="num">
                                      <p:cBhvr>
                                        <p:cTn id="12" dur="5000"/>
                                        <p:tgtEl>
                                          <p:spTgt spid="2"/>
                                        </p:tgtEl>
                                        <p:attrNameLst>
                                          <p:attrName>ppt_h</p:attrName>
                                        </p:attrNameLst>
                                      </p:cBhvr>
                                      <p:tavLst>
                                        <p:tav tm="0">
                                          <p:val>
                                            <p:strVal val="ppt_h"/>
                                          </p:val>
                                        </p:tav>
                                        <p:tav tm="100000">
                                          <p:val>
                                            <p:strVal val="4/3*ppt_h"/>
                                          </p:val>
                                        </p:tav>
                                      </p:tavLst>
                                    </p:anim>
                                    <p:set>
                                      <p:cBhvr>
                                        <p:cTn id="13" dur="1" fill="hold">
                                          <p:stCondLst>
                                            <p:cond delay="4999"/>
                                          </p:stCondLst>
                                        </p:cTn>
                                        <p:tgtEl>
                                          <p:spTgt spid="2"/>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18" presetClass="entr" presetSubtype="1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strips(downLef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2" name="1 Imagen" descr="stock-photo-52011816.jpg"/>
          <p:cNvPicPr>
            <a:picLocks noGrp="1" noChangeAspect="1"/>
          </p:cNvPicPr>
          <p:nvPr isPhoto="1"/>
        </p:nvPicPr>
        <p:blipFill>
          <a:blip r:embed="rId2">
            <a:lum/>
          </a:blip>
          <a:stretch>
            <a:fillRect/>
          </a:stretch>
        </p:blipFill>
        <p:spPr>
          <a:xfrm>
            <a:off x="214282" y="214296"/>
            <a:ext cx="8715436" cy="4714908"/>
          </a:xfrm>
          <a:prstGeom prst="round2DiagRect">
            <a:avLst>
              <a:gd name="adj1" fmla="val 16667"/>
              <a:gd name="adj2" fmla="val 0"/>
            </a:avLst>
          </a:prstGeom>
          <a:ln w="88900" cap="sq">
            <a:solidFill>
              <a:schemeClr val="bg1"/>
            </a:solidFill>
            <a:miter lim="800000"/>
          </a:ln>
          <a:effectLst>
            <a:outerShdw blurRad="254000" algn="tl" rotWithShape="0">
              <a:srgbClr val="000000">
                <a:alpha val="43000"/>
              </a:srgbClr>
            </a:outerShdw>
          </a:effectLst>
          <a:scene3d>
            <a:camera prst="orthographicFront"/>
            <a:lightRig rig="threePt" dir="t"/>
          </a:scene3d>
          <a:sp3d>
            <a:bevelT prst="angle"/>
          </a:sp3d>
        </p:spPr>
      </p:pic>
      <p:sp>
        <p:nvSpPr>
          <p:cNvPr id="3" name="2 CuadroTexto"/>
          <p:cNvSpPr txBox="1"/>
          <p:nvPr/>
        </p:nvSpPr>
        <p:spPr>
          <a:xfrm>
            <a:off x="5572132" y="1142990"/>
            <a:ext cx="3000396" cy="2585323"/>
          </a:xfrm>
          <a:prstGeom prst="rect">
            <a:avLst/>
          </a:prstGeom>
          <a:noFill/>
        </p:spPr>
        <p:txBody>
          <a:bodyPr wrap="square" rtlCol="0">
            <a:spAutoFit/>
          </a:bodyPr>
          <a:lstStyle/>
          <a:p>
            <a:pPr algn="ctr"/>
            <a:r>
              <a:rPr lang="es-PE" sz="1600" b="1" dirty="0" smtClean="0"/>
              <a:t>El corazón de una mujer fuerte es también valiente. Ha sabido romper todos esos vínculos que un día le hicieron daño, ha sabido que en ocasiones, llega un momento en que debe ponerse a ella misma como prioridad.</a:t>
            </a:r>
          </a:p>
          <a:p>
            <a:pPr algn="ctr"/>
            <a:endParaRPr lang="es-PE" sz="1600" b="1" dirty="0"/>
          </a:p>
        </p:txBody>
      </p:sp>
      <p:sp>
        <p:nvSpPr>
          <p:cNvPr id="4" name="3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stock-photo-2185804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28000">
                <a:srgbClr val="CCCCFF"/>
              </a:gs>
              <a:gs pos="50000">
                <a:srgbClr val="007434">
                  <a:shade val="67500"/>
                  <a:satMod val="115000"/>
                </a:srgbClr>
              </a:gs>
              <a:gs pos="100000">
                <a:srgbClr val="00743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bg1"/>
              </a:gs>
              <a:gs pos="50000">
                <a:srgbClr val="0099FF">
                  <a:shade val="67500"/>
                  <a:satMod val="115000"/>
                </a:srgbClr>
              </a:gs>
              <a:gs pos="100000">
                <a:srgbClr val="0099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4/3*ppt_w"/>
                                          </p:val>
                                        </p:tav>
                                      </p:tavLst>
                                    </p:anim>
                                    <p:anim calcmode="lin" valueType="num">
                                      <p:cBhvr>
                                        <p:cTn id="16" dur="5000"/>
                                        <p:tgtEl>
                                          <p:spTgt spid="3"/>
                                        </p:tgtEl>
                                        <p:attrNameLst>
                                          <p:attrName>ppt_h</p:attrName>
                                        </p:attrNameLst>
                                      </p:cBhvr>
                                      <p:tavLst>
                                        <p:tav tm="0">
                                          <p:val>
                                            <p:strVal val="ppt_h"/>
                                          </p:val>
                                        </p:tav>
                                        <p:tav tm="100000">
                                          <p:val>
                                            <p:strVal val="4/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2" name="1 Imagen" descr="stock-photo-52011816.jpg"/>
          <p:cNvPicPr>
            <a:picLocks noGrp="1" noChangeAspect="1"/>
          </p:cNvPicPr>
          <p:nvPr isPhoto="1"/>
        </p:nvPicPr>
        <p:blipFill>
          <a:blip r:embed="rId2">
            <a:lum/>
          </a:blip>
          <a:stretch>
            <a:fillRect/>
          </a:stretch>
        </p:blipFill>
        <p:spPr>
          <a:xfrm>
            <a:off x="214282" y="214296"/>
            <a:ext cx="8715436" cy="4714908"/>
          </a:xfrm>
          <a:prstGeom prst="round2DiagRect">
            <a:avLst>
              <a:gd name="adj1" fmla="val 16667"/>
              <a:gd name="adj2" fmla="val 0"/>
            </a:avLst>
          </a:prstGeom>
          <a:ln w="88900" cap="sq">
            <a:solidFill>
              <a:schemeClr val="bg1"/>
            </a:solidFill>
            <a:miter lim="800000"/>
          </a:ln>
          <a:effectLst>
            <a:outerShdw blurRad="254000" algn="tl" rotWithShape="0">
              <a:srgbClr val="000000">
                <a:alpha val="43000"/>
              </a:srgbClr>
            </a:outerShdw>
          </a:effectLst>
          <a:scene3d>
            <a:camera prst="orthographicFront"/>
            <a:lightRig rig="threePt" dir="t"/>
          </a:scene3d>
          <a:sp3d>
            <a:bevelT prst="angle"/>
          </a:sp3d>
        </p:spPr>
      </p:pic>
      <p:sp>
        <p:nvSpPr>
          <p:cNvPr id="3" name="2 CuadroTexto"/>
          <p:cNvSpPr txBox="1"/>
          <p:nvPr/>
        </p:nvSpPr>
        <p:spPr>
          <a:xfrm>
            <a:off x="5500694" y="1000114"/>
            <a:ext cx="3000395" cy="2831544"/>
          </a:xfrm>
          <a:prstGeom prst="rect">
            <a:avLst/>
          </a:prstGeom>
          <a:noFill/>
        </p:spPr>
        <p:txBody>
          <a:bodyPr wrap="square" rtlCol="0">
            <a:spAutoFit/>
          </a:bodyPr>
          <a:lstStyle/>
          <a:p>
            <a:pPr algn="ctr"/>
            <a:r>
              <a:rPr lang="es-PE" sz="1600" b="1" dirty="0" smtClean="0"/>
              <a:t>Ser fuerte no significa tener músculos ni reaccionar con fuerza bruta. Ser fuerte no significa tampoco cerrar los ojos y hacer como si no pasara nada. Implica saber encontrarse con una misma y saber lo que necesita, es ser capaz de sostenerse y empezar a vivir de nuevo.</a:t>
            </a:r>
            <a:endParaRPr lang="es-PE" sz="1600" dirty="0" smtClean="0"/>
          </a:p>
          <a:p>
            <a:pPr algn="ctr"/>
            <a:endParaRPr lang="es-PE" sz="1600" dirty="0"/>
          </a:p>
        </p:txBody>
      </p:sp>
      <p:sp>
        <p:nvSpPr>
          <p:cNvPr id="4" name="3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chemeClr val="bg2">
                <a:lumMod val="50000"/>
              </a:schemeClr>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stock-photo-2554358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accent3">
                  <a:lumMod val="20000"/>
                  <a:lumOff val="80000"/>
                </a:schemeClr>
              </a:gs>
              <a:gs pos="50000">
                <a:schemeClr val="accent3">
                  <a:lumMod val="75000"/>
                  <a:shade val="67500"/>
                  <a:satMod val="115000"/>
                </a:schemeClr>
              </a:gs>
              <a:gs pos="100000">
                <a:schemeClr val="accent3">
                  <a:lumMod val="7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925E00"/>
              </a:gs>
              <a:gs pos="64999">
                <a:srgbClr val="F0EBD5"/>
              </a:gs>
              <a:gs pos="100000">
                <a:srgbClr val="D1C39F"/>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6" presetClass="exit" presetSubtype="42" fill="hold" grpId="1" nodeType="withEffect">
                                  <p:stCondLst>
                                    <p:cond delay="0"/>
                                  </p:stCondLst>
                                  <p:childTnLst>
                                    <p:animEffect transition="out" filter="barn(out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2" name="1 Imagen" descr="stock-photo-52011816.jpg"/>
          <p:cNvPicPr>
            <a:picLocks noGrp="1" noChangeAspect="1"/>
          </p:cNvPicPr>
          <p:nvPr isPhoto="1"/>
        </p:nvPicPr>
        <p:blipFill>
          <a:blip r:embed="rId2">
            <a:lum/>
          </a:blip>
          <a:stretch>
            <a:fillRect/>
          </a:stretch>
        </p:blipFill>
        <p:spPr>
          <a:xfrm>
            <a:off x="214282" y="214296"/>
            <a:ext cx="8715436" cy="4714908"/>
          </a:xfrm>
          <a:prstGeom prst="round2DiagRect">
            <a:avLst>
              <a:gd name="adj1" fmla="val 16667"/>
              <a:gd name="adj2" fmla="val 0"/>
            </a:avLst>
          </a:prstGeom>
          <a:ln w="88900" cap="sq">
            <a:solidFill>
              <a:schemeClr val="bg1"/>
            </a:solidFill>
            <a:miter lim="800000"/>
          </a:ln>
          <a:effectLst>
            <a:outerShdw blurRad="254000" algn="tl" rotWithShape="0">
              <a:srgbClr val="000000">
                <a:alpha val="43000"/>
              </a:srgbClr>
            </a:outerShdw>
          </a:effectLst>
          <a:scene3d>
            <a:camera prst="orthographicFront"/>
            <a:lightRig rig="threePt" dir="t"/>
          </a:scene3d>
          <a:sp3d>
            <a:bevelT prst="angle"/>
          </a:sp3d>
        </p:spPr>
      </p:pic>
      <p:sp>
        <p:nvSpPr>
          <p:cNvPr id="3" name="2 CuadroTexto"/>
          <p:cNvSpPr txBox="1"/>
          <p:nvPr/>
        </p:nvSpPr>
        <p:spPr>
          <a:xfrm>
            <a:off x="5429256" y="1000114"/>
            <a:ext cx="3214710" cy="3139321"/>
          </a:xfrm>
          <a:prstGeom prst="rect">
            <a:avLst/>
          </a:prstGeom>
          <a:noFill/>
        </p:spPr>
        <p:txBody>
          <a:bodyPr wrap="square" rtlCol="0">
            <a:spAutoFit/>
          </a:bodyPr>
          <a:lstStyle/>
          <a:p>
            <a:pPr algn="ctr"/>
            <a:r>
              <a:rPr lang="es-PE" sz="1600" b="1" dirty="0" smtClean="0"/>
              <a:t>El corazón de una mujer no teme tomar contacto con su esencia. Tus esencias son lo que te da fuerzas y lo que conforma tu corazón: las emociones, la intuición, la empatía</a:t>
            </a:r>
            <a:r>
              <a:rPr lang="es-PE" sz="1600" b="1" i="1" dirty="0" smtClean="0"/>
              <a:t>…</a:t>
            </a:r>
            <a:r>
              <a:rPr lang="es-PE" sz="1600" b="1" dirty="0" smtClean="0"/>
              <a:t> Sabes escuchar esa voz interior que a su vez, se conecta con la lejanía y que te une también con las heridas del mundo.</a:t>
            </a:r>
          </a:p>
          <a:p>
            <a:pPr algn="ctr"/>
            <a:endParaRPr lang="es-PE" sz="1600" b="1" dirty="0"/>
          </a:p>
        </p:txBody>
      </p:sp>
      <p:sp>
        <p:nvSpPr>
          <p:cNvPr id="4" name="3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966FF"/>
            </a:gs>
            <a:gs pos="53000">
              <a:srgbClr val="D4DEFF"/>
            </a:gs>
            <a:gs pos="83000">
              <a:srgbClr val="D4DEFF"/>
            </a:gs>
            <a:gs pos="100000">
              <a:srgbClr val="96AB94"/>
            </a:gs>
          </a:gsLst>
          <a:lin ang="0" scaled="1"/>
          <a:tileRect/>
        </a:gradFill>
        <a:effectLst/>
      </p:bgPr>
    </p:bg>
    <p:spTree>
      <p:nvGrpSpPr>
        <p:cNvPr id="1" name=""/>
        <p:cNvGrpSpPr/>
        <p:nvPr/>
      </p:nvGrpSpPr>
      <p:grpSpPr>
        <a:xfrm>
          <a:off x="0" y="0"/>
          <a:ext cx="0" cy="0"/>
          <a:chOff x="0" y="0"/>
          <a:chExt cx="0" cy="0"/>
        </a:xfrm>
      </p:grpSpPr>
      <p:pic>
        <p:nvPicPr>
          <p:cNvPr id="2" name="1 Imagen" descr="stock-photo-21965566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4000">
                <a:srgbClr val="9966FF"/>
              </a:gs>
              <a:gs pos="50000">
                <a:srgbClr val="FFFF00">
                  <a:shade val="67500"/>
                  <a:satMod val="115000"/>
                </a:srgbClr>
              </a:gs>
              <a:gs pos="100000">
                <a:srgbClr val="FFFF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7030A0"/>
              </a:gs>
              <a:gs pos="50000">
                <a:srgbClr val="CCCCFF">
                  <a:shade val="67500"/>
                  <a:satMod val="115000"/>
                </a:srgbClr>
              </a:gs>
              <a:gs pos="100000">
                <a:srgbClr val="CCCC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6" presetClass="exit" presetSubtype="42" fill="hold" grpId="1" nodeType="withEffect">
                                  <p:stCondLst>
                                    <p:cond delay="0"/>
                                  </p:stCondLst>
                                  <p:childTnLst>
                                    <p:animEffect transition="out" filter="barn(out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6" presetClass="entr" presetSubtype="4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Horizontal)">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25E00"/>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2" name="1 Imagen" descr="stock-photo-2653053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C00000"/>
              </a:gs>
              <a:gs pos="64999">
                <a:srgbClr val="F0EBD5"/>
              </a:gs>
              <a:gs pos="100000">
                <a:srgbClr val="D1C39F"/>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8000">
                <a:srgbClr val="007434"/>
              </a:gs>
              <a:gs pos="30000">
                <a:srgbClr val="D49E6C"/>
              </a:gs>
              <a:gs pos="70000">
                <a:srgbClr val="A65528"/>
              </a:gs>
              <a:gs pos="100000">
                <a:srgbClr val="663012"/>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fltVal val="0"/>
                                          </p:val>
                                        </p:tav>
                                      </p:tavLst>
                                    </p:anim>
                                    <p:set>
                                      <p:cBhvr>
                                        <p:cTn id="17" dur="1" fill="hold">
                                          <p:stCondLst>
                                            <p:cond delay="4999"/>
                                          </p:stCondLst>
                                        </p:cTn>
                                        <p:tgtEl>
                                          <p:spTgt spid="3"/>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2" name="1 Imagen" descr="stock-photo-52011816.jpg"/>
          <p:cNvPicPr>
            <a:picLocks noGrp="1" noChangeAspect="1"/>
          </p:cNvPicPr>
          <p:nvPr isPhoto="1"/>
        </p:nvPicPr>
        <p:blipFill>
          <a:blip r:embed="rId2">
            <a:lum/>
          </a:blip>
          <a:stretch>
            <a:fillRect/>
          </a:stretch>
        </p:blipFill>
        <p:spPr>
          <a:xfrm>
            <a:off x="214282" y="214296"/>
            <a:ext cx="8715436" cy="4714908"/>
          </a:xfrm>
          <a:prstGeom prst="round2DiagRect">
            <a:avLst>
              <a:gd name="adj1" fmla="val 16667"/>
              <a:gd name="adj2" fmla="val 0"/>
            </a:avLst>
          </a:prstGeom>
          <a:ln w="88900" cap="sq">
            <a:solidFill>
              <a:schemeClr val="bg1"/>
            </a:solidFill>
            <a:miter lim="800000"/>
          </a:ln>
          <a:effectLst>
            <a:outerShdw blurRad="254000" algn="tl" rotWithShape="0">
              <a:srgbClr val="000000">
                <a:alpha val="43000"/>
              </a:srgbClr>
            </a:outerShdw>
          </a:effectLst>
          <a:scene3d>
            <a:camera prst="orthographicFront"/>
            <a:lightRig rig="threePt" dir="t"/>
          </a:scene3d>
          <a:sp3d>
            <a:bevelT prst="angle"/>
          </a:sp3d>
        </p:spPr>
      </p:pic>
      <p:sp>
        <p:nvSpPr>
          <p:cNvPr id="3" name="2 CuadroTexto"/>
          <p:cNvSpPr txBox="1"/>
          <p:nvPr/>
        </p:nvSpPr>
        <p:spPr>
          <a:xfrm>
            <a:off x="5286380" y="928676"/>
            <a:ext cx="3143271" cy="3539430"/>
          </a:xfrm>
          <a:prstGeom prst="rect">
            <a:avLst/>
          </a:prstGeom>
          <a:noFill/>
        </p:spPr>
        <p:txBody>
          <a:bodyPr wrap="square" rtlCol="0">
            <a:spAutoFit/>
          </a:bodyPr>
          <a:lstStyle/>
          <a:p>
            <a:pPr algn="ctr"/>
            <a:r>
              <a:rPr lang="es-PE" sz="1600" b="1" dirty="0" smtClean="0"/>
              <a:t>Sabes leer en rostros ajenos, anticipas reacciones, intuyes tristezas y te contagias de las alegrías. Y desde luego, no falta quien te dice </a:t>
            </a:r>
            <a:r>
              <a:rPr lang="es-PE" sz="1600" b="1" i="1" dirty="0" smtClean="0"/>
              <a:t>aquello de que eres un poco bruja</a:t>
            </a:r>
            <a:r>
              <a:rPr lang="es-PE" sz="1600" b="1" dirty="0" smtClean="0"/>
              <a:t>, pero tú sonríes en silencio porque sabes </a:t>
            </a:r>
            <a:r>
              <a:rPr lang="es-PE" sz="1600" b="1" i="1" dirty="0" smtClean="0"/>
              <a:t>«que no lo sabes todo»,</a:t>
            </a:r>
            <a:r>
              <a:rPr lang="es-PE" sz="1600" b="1" dirty="0" smtClean="0"/>
              <a:t> que la vida es aprender, y que lo que te guía es la lealtad y el amor a los tuyos.</a:t>
            </a:r>
            <a:endParaRPr lang="es-PE" sz="1600" dirty="0" smtClean="0"/>
          </a:p>
          <a:p>
            <a:pPr algn="ctr"/>
            <a:endParaRPr lang="es-PE" sz="1600" dirty="0"/>
          </a:p>
        </p:txBody>
      </p:sp>
      <p:sp>
        <p:nvSpPr>
          <p:cNvPr id="4" name="3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10800000" scaled="0"/>
        </a:gradFill>
        <a:effectLst/>
      </p:bgPr>
    </p:bg>
    <p:spTree>
      <p:nvGrpSpPr>
        <p:cNvPr id="1" name=""/>
        <p:cNvGrpSpPr/>
        <p:nvPr/>
      </p:nvGrpSpPr>
      <p:grpSpPr>
        <a:xfrm>
          <a:off x="0" y="0"/>
          <a:ext cx="0" cy="0"/>
          <a:chOff x="0" y="0"/>
          <a:chExt cx="0" cy="0"/>
        </a:xfrm>
      </p:grpSpPr>
      <p:pic>
        <p:nvPicPr>
          <p:cNvPr id="2" name="1 Imagen" descr="stock-photo-2216751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28000">
                <a:srgbClr val="CCCCFF"/>
              </a:gs>
              <a:gs pos="50000">
                <a:srgbClr val="007434">
                  <a:shade val="67500"/>
                  <a:satMod val="115000"/>
                </a:srgbClr>
              </a:gs>
              <a:gs pos="100000">
                <a:srgbClr val="00743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CCCCFF"/>
              </a:gs>
              <a:gs pos="50000">
                <a:srgbClr val="6600FF">
                  <a:shade val="67500"/>
                  <a:satMod val="115000"/>
                </a:srgbClr>
              </a:gs>
              <a:gs pos="100000">
                <a:srgbClr val="6600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4/3*ppt_w"/>
                                          </p:val>
                                        </p:tav>
                                      </p:tavLst>
                                    </p:anim>
                                    <p:anim calcmode="lin" valueType="num">
                                      <p:cBhvr>
                                        <p:cTn id="16" dur="5000"/>
                                        <p:tgtEl>
                                          <p:spTgt spid="3"/>
                                        </p:tgtEl>
                                        <p:attrNameLst>
                                          <p:attrName>ppt_h</p:attrName>
                                        </p:attrNameLst>
                                      </p:cBhvr>
                                      <p:tavLst>
                                        <p:tav tm="0">
                                          <p:val>
                                            <p:strVal val="ppt_h"/>
                                          </p:val>
                                        </p:tav>
                                        <p:tav tm="100000">
                                          <p:val>
                                            <p:strVal val="4/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8" presetClass="exit" presetSubtype="16" fill="hold" grpId="1" nodeType="withEffect">
                                  <p:stCondLst>
                                    <p:cond delay="0"/>
                                  </p:stCondLst>
                                  <p:childTnLst>
                                    <p:animEffect transition="out" filter="diamond(in)">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2" name="1 Imagen" descr="stock-photo-52011816.jpg"/>
          <p:cNvPicPr>
            <a:picLocks noGrp="1" noChangeAspect="1"/>
          </p:cNvPicPr>
          <p:nvPr isPhoto="1"/>
        </p:nvPicPr>
        <p:blipFill>
          <a:blip r:embed="rId2">
            <a:lum/>
          </a:blip>
          <a:stretch>
            <a:fillRect/>
          </a:stretch>
        </p:blipFill>
        <p:spPr>
          <a:xfrm>
            <a:off x="214282" y="214296"/>
            <a:ext cx="8715436" cy="4714908"/>
          </a:xfrm>
          <a:prstGeom prst="round2DiagRect">
            <a:avLst>
              <a:gd name="adj1" fmla="val 16667"/>
              <a:gd name="adj2" fmla="val 0"/>
            </a:avLst>
          </a:prstGeom>
          <a:ln w="88900" cap="sq">
            <a:solidFill>
              <a:schemeClr val="bg1"/>
            </a:solidFill>
            <a:miter lim="800000"/>
          </a:ln>
          <a:effectLst>
            <a:outerShdw blurRad="254000" algn="tl" rotWithShape="0">
              <a:srgbClr val="000000">
                <a:alpha val="43000"/>
              </a:srgbClr>
            </a:outerShdw>
          </a:effectLst>
          <a:scene3d>
            <a:camera prst="orthographicFront"/>
            <a:lightRig rig="threePt" dir="t"/>
          </a:scene3d>
          <a:sp3d>
            <a:bevelT prst="angle"/>
          </a:sp3d>
        </p:spPr>
      </p:pic>
      <p:sp>
        <p:nvSpPr>
          <p:cNvPr id="3" name="2 CuadroTexto"/>
          <p:cNvSpPr txBox="1"/>
          <p:nvPr/>
        </p:nvSpPr>
        <p:spPr>
          <a:xfrm>
            <a:off x="5643570" y="1142990"/>
            <a:ext cx="2643206" cy="3323987"/>
          </a:xfrm>
          <a:prstGeom prst="rect">
            <a:avLst/>
          </a:prstGeom>
          <a:noFill/>
        </p:spPr>
        <p:txBody>
          <a:bodyPr wrap="square" rtlCol="0">
            <a:spAutoFit/>
          </a:bodyPr>
          <a:lstStyle/>
          <a:p>
            <a:pPr algn="ctr"/>
            <a:r>
              <a:rPr lang="es-PE" sz="1600" b="1" dirty="0" smtClean="0"/>
              <a:t>En tu corazón caben las vidas de los tuyos, y ese espacio que reservas para ti misma. Quien diga que en el corazón de una mujer caben todos se equivoca. Has llegado a un momento en tu vida que sabes muy bien quién merece estar fuera, y quien merece estar dentro.</a:t>
            </a:r>
          </a:p>
          <a:p>
            <a:endParaRPr lang="es-PE" sz="1600" b="1" dirty="0"/>
          </a:p>
        </p:txBody>
      </p:sp>
      <p:sp>
        <p:nvSpPr>
          <p:cNvPr id="4" name="3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13000">
              <a:srgbClr val="002060"/>
            </a:gs>
            <a:gs pos="39999">
              <a:srgbClr val="85C2FF"/>
            </a:gs>
            <a:gs pos="70000">
              <a:srgbClr val="C4D6EB"/>
            </a:gs>
            <a:gs pos="100000">
              <a:srgbClr val="FFEBFA"/>
            </a:gs>
          </a:gsLst>
          <a:lin ang="0" scaled="1"/>
          <a:tileRect/>
        </a:gradFill>
        <a:effectLst/>
      </p:bgPr>
    </p:bg>
    <p:spTree>
      <p:nvGrpSpPr>
        <p:cNvPr id="1" name=""/>
        <p:cNvGrpSpPr/>
        <p:nvPr/>
      </p:nvGrpSpPr>
      <p:grpSpPr>
        <a:xfrm>
          <a:off x="0" y="0"/>
          <a:ext cx="0" cy="0"/>
          <a:chOff x="0" y="0"/>
          <a:chExt cx="0" cy="0"/>
        </a:xfrm>
      </p:grpSpPr>
      <p:pic>
        <p:nvPicPr>
          <p:cNvPr id="2" name="1 Imagen" descr="stock-photo-2430822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28000">
                <a:schemeClr val="tx2">
                  <a:lumMod val="40000"/>
                  <a:lumOff val="60000"/>
                </a:schemeClr>
              </a:gs>
              <a:gs pos="50000">
                <a:srgbClr val="007434">
                  <a:shade val="67500"/>
                  <a:satMod val="115000"/>
                </a:srgbClr>
              </a:gs>
              <a:gs pos="100000">
                <a:srgbClr val="007434">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1"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
                                          </p:val>
                                        </p:tav>
                                      </p:tavLst>
                                    </p:anim>
                                    <p:anim calcmode="lin" valueType="num">
                                      <p:cBhvr>
                                        <p:cTn id="9" dur="5000"/>
                                        <p:tgtEl>
                                          <p:spTgt spid="3"/>
                                        </p:tgtEl>
                                        <p:attrNameLst>
                                          <p:attrName>ppt_y</p:attrName>
                                        </p:attrNameLst>
                                      </p:cBhvr>
                                      <p:tavLst>
                                        <p:tav tm="0">
                                          <p:val>
                                            <p:strVal val="ppt_y"/>
                                          </p:val>
                                        </p:tav>
                                        <p:tav tm="100000">
                                          <p:val>
                                            <p:strVal val="ppt_y-ppt_h/2"/>
                                          </p:val>
                                        </p:tav>
                                      </p:tavLst>
                                    </p:anim>
                                    <p:anim calcmode="lin" valueType="num">
                                      <p:cBhvr>
                                        <p:cTn id="10" dur="5000"/>
                                        <p:tgtEl>
                                          <p:spTgt spid="3"/>
                                        </p:tgtEl>
                                        <p:attrNameLst>
                                          <p:attrName>ppt_w</p:attrName>
                                        </p:attrNameLst>
                                      </p:cBhvr>
                                      <p:tavLst>
                                        <p:tav tm="0">
                                          <p:val>
                                            <p:strVal val="ppt_w"/>
                                          </p:val>
                                        </p:tav>
                                        <p:tav tm="100000">
                                          <p:val>
                                            <p:strVal val="ppt_w"/>
                                          </p:val>
                                        </p:tav>
                                      </p:tavLst>
                                    </p:anim>
                                    <p:anim calcmode="lin" valueType="num">
                                      <p:cBhvr>
                                        <p:cTn id="11" dur="5000"/>
                                        <p:tgtEl>
                                          <p:spTgt spid="3"/>
                                        </p:tgtEl>
                                        <p:attrNameLst>
                                          <p:attrName>ppt_h</p:attrName>
                                        </p:attrNameLst>
                                      </p:cBhvr>
                                      <p:tavLst>
                                        <p:tav tm="0">
                                          <p:val>
                                            <p:strVal val="ppt_h"/>
                                          </p:val>
                                        </p:tav>
                                        <p:tav tm="100000">
                                          <p:val>
                                            <p:fltVal val="0"/>
                                          </p:val>
                                        </p:tav>
                                      </p:tavLst>
                                    </p:anim>
                                    <p:set>
                                      <p:cBhvr>
                                        <p:cTn id="12" dur="1" fill="hold">
                                          <p:stCondLst>
                                            <p:cond delay="4999"/>
                                          </p:stCondLst>
                                        </p:cTn>
                                        <p:tgtEl>
                                          <p:spTgt spid="3"/>
                                        </p:tgtEl>
                                        <p:attrNameLst>
                                          <p:attrName>style.visibility</p:attrName>
                                        </p:attrNameLst>
                                      </p:cBhvr>
                                      <p:to>
                                        <p:strVal val="hidden"/>
                                      </p:to>
                                    </p:set>
                                  </p:childTnLst>
                                </p:cTn>
                              </p:par>
                              <p:par>
                                <p:cTn id="13" presetID="16" presetClass="exit" presetSubtype="37" fill="hold" grpId="1" nodeType="withEffect">
                                  <p:stCondLst>
                                    <p:cond delay="0"/>
                                  </p:stCondLst>
                                  <p:childTnLst>
                                    <p:animEffect transition="out" filter="barn(outVertical)">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4"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
                                          </p:val>
                                        </p:tav>
                                        <p:tav tm="100000">
                                          <p:val>
                                            <p:strVal val="#ppt_x"/>
                                          </p:val>
                                        </p:tav>
                                      </p:tavLst>
                                    </p:anim>
                                    <p:anim calcmode="lin" valueType="num">
                                      <p:cBhvr>
                                        <p:cTn id="19" dur="5000" fill="hold"/>
                                        <p:tgtEl>
                                          <p:spTgt spid="2"/>
                                        </p:tgtEl>
                                        <p:attrNameLst>
                                          <p:attrName>ppt_y</p:attrName>
                                        </p:attrNameLst>
                                      </p:cBhvr>
                                      <p:tavLst>
                                        <p:tav tm="0">
                                          <p:val>
                                            <p:strVal val="#ppt_y+#ppt_h/2"/>
                                          </p:val>
                                        </p:tav>
                                        <p:tav tm="100000">
                                          <p:val>
                                            <p:strVal val="#ppt_y"/>
                                          </p:val>
                                        </p:tav>
                                      </p:tavLst>
                                    </p:anim>
                                    <p:anim calcmode="lin" valueType="num">
                                      <p:cBhvr>
                                        <p:cTn id="20" dur="5000" fill="hold"/>
                                        <p:tgtEl>
                                          <p:spTgt spid="2"/>
                                        </p:tgtEl>
                                        <p:attrNameLst>
                                          <p:attrName>ppt_w</p:attrName>
                                        </p:attrNameLst>
                                      </p:cBhvr>
                                      <p:tavLst>
                                        <p:tav tm="0">
                                          <p:val>
                                            <p:strVal val="#ppt_w"/>
                                          </p:val>
                                        </p:tav>
                                        <p:tav tm="100000">
                                          <p:val>
                                            <p:strVal val="#ppt_w"/>
                                          </p:val>
                                        </p:tav>
                                      </p:tavLst>
                                    </p:anim>
                                    <p:anim calcmode="lin" valueType="num">
                                      <p:cBhvr>
                                        <p:cTn id="21" dur="5000" fill="hold"/>
                                        <p:tgtEl>
                                          <p:spTgt spid="2"/>
                                        </p:tgtEl>
                                        <p:attrNameLst>
                                          <p:attrName>ppt_h</p:attrName>
                                        </p:attrNameLst>
                                      </p:cBhvr>
                                      <p:tavLst>
                                        <p:tav tm="0">
                                          <p:val>
                                            <p:fltVal val="0"/>
                                          </p:val>
                                        </p:tav>
                                        <p:tav tm="100000">
                                          <p:val>
                                            <p:strVal val="#ppt_h"/>
                                          </p:val>
                                        </p:tav>
                                      </p:tavLst>
                                    </p:anim>
                                  </p:childTnLst>
                                </p:cTn>
                              </p:par>
                              <p:par>
                                <p:cTn id="22" presetID="16" presetClass="entr" presetSubtype="37"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Vertic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10800000" scaled="0"/>
        </a:gradFill>
        <a:effectLst/>
      </p:bgPr>
    </p:bg>
    <p:spTree>
      <p:nvGrpSpPr>
        <p:cNvPr id="1" name=""/>
        <p:cNvGrpSpPr/>
        <p:nvPr/>
      </p:nvGrpSpPr>
      <p:grpSpPr>
        <a:xfrm>
          <a:off x="0" y="0"/>
          <a:ext cx="0" cy="0"/>
          <a:chOff x="0" y="0"/>
          <a:chExt cx="0" cy="0"/>
        </a:xfrm>
      </p:grpSpPr>
      <p:pic>
        <p:nvPicPr>
          <p:cNvPr id="2" name="1 Imagen" descr="stock-photo-2315004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001E0E"/>
              </a:gs>
              <a:gs pos="50000">
                <a:schemeClr val="accent3">
                  <a:lumMod val="60000"/>
                  <a:lumOff val="40000"/>
                  <a:shade val="67500"/>
                  <a:satMod val="115000"/>
                </a:schemeClr>
              </a:gs>
              <a:gs pos="100000">
                <a:schemeClr val="accent3">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5" presetClass="exit" presetSubtype="10" fill="hold" grpId="1" nodeType="withEffect">
                                  <p:stCondLst>
                                    <p:cond delay="0"/>
                                  </p:stCondLst>
                                  <p:childTnLst>
                                    <p:animEffect transition="out" filter="checkerboard(across)">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5"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across)">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2" name="1 Imagen" descr="stock-photo-52011816.jpg"/>
          <p:cNvPicPr>
            <a:picLocks noGrp="1" noChangeAspect="1"/>
          </p:cNvPicPr>
          <p:nvPr isPhoto="1"/>
        </p:nvPicPr>
        <p:blipFill>
          <a:blip r:embed="rId2">
            <a:lum/>
          </a:blip>
          <a:stretch>
            <a:fillRect/>
          </a:stretch>
        </p:blipFill>
        <p:spPr>
          <a:xfrm>
            <a:off x="214282" y="214296"/>
            <a:ext cx="8715436" cy="4714908"/>
          </a:xfrm>
          <a:prstGeom prst="round2DiagRect">
            <a:avLst>
              <a:gd name="adj1" fmla="val 16667"/>
              <a:gd name="adj2" fmla="val 0"/>
            </a:avLst>
          </a:prstGeom>
          <a:ln w="88900" cap="sq">
            <a:solidFill>
              <a:schemeClr val="bg1"/>
            </a:solidFill>
            <a:miter lim="800000"/>
          </a:ln>
          <a:effectLst>
            <a:outerShdw blurRad="254000" algn="tl" rotWithShape="0">
              <a:srgbClr val="000000">
                <a:alpha val="43000"/>
              </a:srgbClr>
            </a:outerShdw>
          </a:effectLst>
          <a:scene3d>
            <a:camera prst="orthographicFront"/>
            <a:lightRig rig="threePt" dir="t"/>
          </a:scene3d>
          <a:sp3d>
            <a:bevelT prst="angle"/>
          </a:sp3d>
        </p:spPr>
      </p:pic>
      <p:sp>
        <p:nvSpPr>
          <p:cNvPr id="3" name="2 CuadroTexto"/>
          <p:cNvSpPr txBox="1"/>
          <p:nvPr/>
        </p:nvSpPr>
        <p:spPr>
          <a:xfrm>
            <a:off x="5786447" y="1428742"/>
            <a:ext cx="2857520" cy="2092881"/>
          </a:xfrm>
          <a:prstGeom prst="rect">
            <a:avLst/>
          </a:prstGeom>
          <a:noFill/>
        </p:spPr>
        <p:txBody>
          <a:bodyPr wrap="square" rtlCol="0">
            <a:spAutoFit/>
          </a:bodyPr>
          <a:lstStyle/>
          <a:p>
            <a:pPr algn="ctr"/>
            <a:r>
              <a:rPr lang="es-PE" sz="1600" b="1" dirty="0" smtClean="0"/>
              <a:t>Cuando una mujer vive un desengaño, aprende a poner algún cerrojo en su corazón, tras esto, respira tranquila y disfruta de su libertad. Quien la quiera, que la busque</a:t>
            </a:r>
            <a:endParaRPr lang="es-PE" sz="1600" dirty="0" smtClean="0"/>
          </a:p>
          <a:p>
            <a:pPr algn="ctr"/>
            <a:endParaRPr lang="es-PE" sz="1600" dirty="0"/>
          </a:p>
        </p:txBody>
      </p:sp>
      <p:sp>
        <p:nvSpPr>
          <p:cNvPr id="4" name="3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13000">
              <a:srgbClr val="DDEBCF"/>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285094611.jpg"/>
          <p:cNvPicPr>
            <a:picLocks noGrp="1" noChangeAspect="1"/>
          </p:cNvPicPr>
          <p:nvPr isPhoto="1"/>
        </p:nvPicPr>
        <p:blipFill>
          <a:blip r:embed="rId2">
            <a:lum/>
          </a:blip>
          <a:stretch>
            <a:fillRect/>
          </a:stretch>
        </p:blipFill>
        <p:spPr>
          <a:xfrm>
            <a:off x="0" y="0"/>
            <a:ext cx="9144000" cy="5143500"/>
          </a:xfrm>
          <a:prstGeom prst="rect">
            <a:avLst/>
          </a:prstGeom>
          <a:gradFill flip="none" rotWithShape="1">
            <a:gsLst>
              <a:gs pos="0">
                <a:srgbClr val="002060"/>
              </a:gs>
              <a:gs pos="25000">
                <a:srgbClr val="21D6E0"/>
              </a:gs>
              <a:gs pos="75000">
                <a:srgbClr val="0087E6"/>
              </a:gs>
              <a:gs pos="100000">
                <a:srgbClr val="005CBF"/>
              </a:gs>
            </a:gsLst>
            <a:path path="circle">
              <a:fillToRect l="50000" t="50000" r="50000" b="50000"/>
            </a:path>
            <a:tileRect/>
          </a:gradFill>
          <a:ln>
            <a:noFill/>
          </a:ln>
        </p:spPr>
      </p:pic>
      <p:sp>
        <p:nvSpPr>
          <p:cNvPr id="3" name="2 Rectángulo"/>
          <p:cNvSpPr/>
          <p:nvPr/>
        </p:nvSpPr>
        <p:spPr>
          <a:xfrm>
            <a:off x="0" y="0"/>
            <a:ext cx="9144000" cy="5143500"/>
          </a:xfrm>
          <a:prstGeom prst="rect">
            <a:avLst/>
          </a:prstGeom>
          <a:gradFill flip="none" rotWithShape="1">
            <a:gsLst>
              <a:gs pos="0">
                <a:srgbClr val="925E00"/>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7000" fill="hold"/>
                                        <p:tgtEl>
                                          <p:spTgt spid="2"/>
                                        </p:tgtEl>
                                        <p:attrNameLst>
                                          <p:attrName>ppt_w</p:attrName>
                                        </p:attrNameLst>
                                      </p:cBhvr>
                                      <p:tavLst>
                                        <p:tav tm="0">
                                          <p:val>
                                            <p:strVal val="4/3*#ppt_w"/>
                                          </p:val>
                                        </p:tav>
                                        <p:tav tm="100000">
                                          <p:val>
                                            <p:strVal val="#ppt_w"/>
                                          </p:val>
                                        </p:tav>
                                      </p:tavLst>
                                    </p:anim>
                                    <p:anim calcmode="lin" valueType="num">
                                      <p:cBhvr>
                                        <p:cTn id="17" dur="7000" fill="hold"/>
                                        <p:tgtEl>
                                          <p:spTgt spid="2"/>
                                        </p:tgtEl>
                                        <p:attrNameLst>
                                          <p:attrName>ppt_h</p:attrName>
                                        </p:attrNameLst>
                                      </p:cBhvr>
                                      <p:tavLst>
                                        <p:tav tm="0">
                                          <p:val>
                                            <p:strVal val="4/3*#ppt_h"/>
                                          </p:val>
                                        </p:tav>
                                        <p:tav tm="100000">
                                          <p:val>
                                            <p:strVal val="#ppt_h"/>
                                          </p:val>
                                        </p:tav>
                                      </p:tavLst>
                                    </p:anim>
                                  </p:childTnLst>
                                </p:cTn>
                              </p:par>
                              <p:par>
                                <p:cTn id="18" presetID="8"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diamond(out)">
                                      <p:cBhvr>
                                        <p:cTn id="20"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stock-photo-26763469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0066"/>
              </a:gs>
              <a:gs pos="64999">
                <a:srgbClr val="F0EBD5"/>
              </a:gs>
              <a:gs pos="100000">
                <a:srgbClr val="D1C39F"/>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28000">
                <a:srgbClr val="FFE389"/>
              </a:gs>
              <a:gs pos="50000">
                <a:srgbClr val="007434">
                  <a:shade val="67500"/>
                  <a:satMod val="115000"/>
                </a:srgbClr>
              </a:gs>
              <a:gs pos="100000">
                <a:srgbClr val="007434">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4/3*ppt_w"/>
                                          </p:val>
                                        </p:tav>
                                      </p:tavLst>
                                    </p:anim>
                                    <p:anim calcmode="lin" valueType="num">
                                      <p:cBhvr>
                                        <p:cTn id="16" dur="5000"/>
                                        <p:tgtEl>
                                          <p:spTgt spid="3"/>
                                        </p:tgtEl>
                                        <p:attrNameLst>
                                          <p:attrName>ppt_h</p:attrName>
                                        </p:attrNameLst>
                                      </p:cBhvr>
                                      <p:tavLst>
                                        <p:tav tm="0">
                                          <p:val>
                                            <p:strVal val="ppt_h"/>
                                          </p:val>
                                        </p:tav>
                                        <p:tav tm="100000">
                                          <p:val>
                                            <p:strVal val="4/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2" name="1 Imagen" descr="stock-photo-52011816.jpg"/>
          <p:cNvPicPr>
            <a:picLocks noGrp="1" noChangeAspect="1"/>
          </p:cNvPicPr>
          <p:nvPr isPhoto="1"/>
        </p:nvPicPr>
        <p:blipFill>
          <a:blip r:embed="rId2">
            <a:lum/>
          </a:blip>
          <a:stretch>
            <a:fillRect/>
          </a:stretch>
        </p:blipFill>
        <p:spPr>
          <a:xfrm>
            <a:off x="214282" y="214296"/>
            <a:ext cx="8715436" cy="4714908"/>
          </a:xfrm>
          <a:prstGeom prst="round2DiagRect">
            <a:avLst>
              <a:gd name="adj1" fmla="val 16667"/>
              <a:gd name="adj2" fmla="val 0"/>
            </a:avLst>
          </a:prstGeom>
          <a:ln w="88900" cap="sq">
            <a:solidFill>
              <a:schemeClr val="bg1"/>
            </a:solidFill>
            <a:miter lim="800000"/>
          </a:ln>
          <a:effectLst>
            <a:outerShdw blurRad="254000" algn="tl" rotWithShape="0">
              <a:srgbClr val="000000">
                <a:alpha val="43000"/>
              </a:srgbClr>
            </a:outerShdw>
          </a:effectLst>
          <a:scene3d>
            <a:camera prst="orthographicFront"/>
            <a:lightRig rig="threePt" dir="t"/>
          </a:scene3d>
          <a:sp3d>
            <a:bevelT prst="angle"/>
          </a:sp3d>
        </p:spPr>
      </p:pic>
      <p:sp>
        <p:nvSpPr>
          <p:cNvPr id="3" name="2 CuadroTexto"/>
          <p:cNvSpPr txBox="1"/>
          <p:nvPr/>
        </p:nvSpPr>
        <p:spPr>
          <a:xfrm>
            <a:off x="5500694" y="1142990"/>
            <a:ext cx="3000395" cy="3046988"/>
          </a:xfrm>
          <a:prstGeom prst="rect">
            <a:avLst/>
          </a:prstGeom>
          <a:noFill/>
        </p:spPr>
        <p:txBody>
          <a:bodyPr wrap="square" rtlCol="0">
            <a:spAutoFit/>
          </a:bodyPr>
          <a:lstStyle/>
          <a:p>
            <a:pPr algn="ctr"/>
            <a:r>
              <a:rPr lang="es-PE" sz="1600" b="1" dirty="0" smtClean="0"/>
              <a:t>Tu corazón hoy late tranquilo porque has dejado atrás las mareas, porque sabes que hay personas que hacen daño y que nadie es egoísta por cerrar las puertas del corazón a quien no hizo nada para quedarse. Eso es sabiduría, eso es prudencia y es ante todo, cuidar de una misma.</a:t>
            </a:r>
            <a:endParaRPr lang="es-PE" sz="1600" dirty="0"/>
          </a:p>
        </p:txBody>
      </p:sp>
      <p:sp>
        <p:nvSpPr>
          <p:cNvPr id="4" name="3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39999">
              <a:srgbClr val="0A128C"/>
            </a:gs>
            <a:gs pos="70000">
              <a:srgbClr val="181CC7"/>
            </a:gs>
            <a:gs pos="88000">
              <a:srgbClr val="7005D4"/>
            </a:gs>
            <a:gs pos="100000">
              <a:srgbClr val="8C3D91"/>
            </a:gs>
          </a:gsLst>
          <a:lin ang="0" scaled="1"/>
          <a:tileRect/>
        </a:gradFill>
        <a:effectLst/>
      </p:bgPr>
    </p:bg>
    <p:spTree>
      <p:nvGrpSpPr>
        <p:cNvPr id="1" name=""/>
        <p:cNvGrpSpPr/>
        <p:nvPr/>
      </p:nvGrpSpPr>
      <p:grpSpPr>
        <a:xfrm>
          <a:off x="0" y="0"/>
          <a:ext cx="0" cy="0"/>
          <a:chOff x="0" y="0"/>
          <a:chExt cx="0" cy="0"/>
        </a:xfrm>
      </p:grpSpPr>
      <p:pic>
        <p:nvPicPr>
          <p:cNvPr id="2" name="1 Imagen" descr="stock-photo-3053190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E389"/>
              </a:gs>
              <a:gs pos="50000">
                <a:srgbClr val="6600FF">
                  <a:shade val="67500"/>
                  <a:satMod val="115000"/>
                </a:srgbClr>
              </a:gs>
              <a:gs pos="100000">
                <a:srgbClr val="6600F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16000">
                <a:srgbClr val="421DA9"/>
              </a:gs>
              <a:gs pos="64999">
                <a:srgbClr val="F0EBD5"/>
              </a:gs>
              <a:gs pos="100000">
                <a:srgbClr val="D1C39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fltVal val="0"/>
                                          </p:val>
                                        </p:tav>
                                      </p:tavLst>
                                    </p:anim>
                                    <p:anim calcmode="lin" valueType="num">
                                      <p:cBhvr>
                                        <p:cTn id="9" dur="5000"/>
                                        <p:tgtEl>
                                          <p:spTgt spid="3"/>
                                        </p:tgtEl>
                                        <p:attrNameLst>
                                          <p:attrName>ppt_h</p:attrName>
                                        </p:attrNameLst>
                                      </p:cBhvr>
                                      <p:tavLst>
                                        <p:tav tm="0">
                                          <p:val>
                                            <p:strVal val="ppt_h"/>
                                          </p:val>
                                        </p:tav>
                                        <p:tav tm="100000">
                                          <p:val>
                                            <p:strVal val="ppt_h"/>
                                          </p:val>
                                        </p:tav>
                                      </p:tavLst>
                                    </p:anim>
                                    <p:set>
                                      <p:cBhvr>
                                        <p:cTn id="10" dur="1" fill="hold">
                                          <p:stCondLst>
                                            <p:cond delay="4999"/>
                                          </p:stCondLst>
                                        </p:cTn>
                                        <p:tgtEl>
                                          <p:spTgt spid="3"/>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6" presetClass="exit" presetSubtype="37" fill="hold" grpId="1" nodeType="withEffect">
                                  <p:stCondLst>
                                    <p:cond delay="0"/>
                                  </p:stCondLst>
                                  <p:childTnLst>
                                    <p:animEffect transition="out" filter="barn(outVertical)">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30927732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7030A0"/>
              </a:gs>
              <a:gs pos="50000">
                <a:srgbClr val="CCCCFF">
                  <a:shade val="67500"/>
                  <a:satMod val="115000"/>
                </a:srgbClr>
              </a:gs>
              <a:gs pos="100000">
                <a:srgbClr val="CCCC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FFCCFF"/>
              </a:gs>
              <a:gs pos="50000">
                <a:srgbClr val="9966FF">
                  <a:shade val="67500"/>
                  <a:satMod val="115000"/>
                </a:srgbClr>
              </a:gs>
              <a:gs pos="100000">
                <a:srgbClr val="99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2" name="1 Imagen" descr="stock-photo-52011816.jpg"/>
          <p:cNvPicPr>
            <a:picLocks noGrp="1" noChangeAspect="1"/>
          </p:cNvPicPr>
          <p:nvPr isPhoto="1"/>
        </p:nvPicPr>
        <p:blipFill>
          <a:blip r:embed="rId2">
            <a:lum/>
          </a:blip>
          <a:stretch>
            <a:fillRect/>
          </a:stretch>
        </p:blipFill>
        <p:spPr>
          <a:xfrm>
            <a:off x="214282" y="214296"/>
            <a:ext cx="8715436" cy="4714908"/>
          </a:xfrm>
          <a:prstGeom prst="round2DiagRect">
            <a:avLst>
              <a:gd name="adj1" fmla="val 16667"/>
              <a:gd name="adj2" fmla="val 0"/>
            </a:avLst>
          </a:prstGeom>
          <a:ln w="88900" cap="sq">
            <a:solidFill>
              <a:schemeClr val="bg1"/>
            </a:solidFill>
            <a:miter lim="800000"/>
          </a:ln>
          <a:effectLst>
            <a:outerShdw blurRad="254000" algn="tl" rotWithShape="0">
              <a:srgbClr val="000000">
                <a:alpha val="43000"/>
              </a:srgbClr>
            </a:outerShdw>
          </a:effectLst>
          <a:scene3d>
            <a:camera prst="orthographicFront"/>
            <a:lightRig rig="threePt" dir="t"/>
          </a:scene3d>
          <a:sp3d>
            <a:bevelT prst="angle"/>
          </a:sp3d>
        </p:spPr>
      </p:pic>
      <p:sp>
        <p:nvSpPr>
          <p:cNvPr id="3" name="2 CuadroTexto"/>
          <p:cNvSpPr txBox="1"/>
          <p:nvPr/>
        </p:nvSpPr>
        <p:spPr>
          <a:xfrm>
            <a:off x="5643570" y="1357304"/>
            <a:ext cx="2857520" cy="2831544"/>
          </a:xfrm>
          <a:prstGeom prst="rect">
            <a:avLst/>
          </a:prstGeom>
          <a:noFill/>
        </p:spPr>
        <p:txBody>
          <a:bodyPr wrap="square" rtlCol="0">
            <a:spAutoFit/>
          </a:bodyPr>
          <a:lstStyle/>
          <a:p>
            <a:pPr algn="ctr"/>
            <a:r>
              <a:rPr lang="es-PE" sz="1600" b="1" dirty="0" smtClean="0"/>
              <a:t>Y en efecto, en tu alma sabia, habitan los seres que más  amas y que dan sentido a tu vida. Tu corazón es el mejor sitio donde puede crecer un niño, es el mejor lugar que compartir con ese compañero que tanto lo merece…</a:t>
            </a:r>
            <a:endParaRPr lang="es-PE" sz="1600" dirty="0" smtClean="0"/>
          </a:p>
          <a:p>
            <a:endParaRPr lang="es-PE" sz="1600" dirty="0"/>
          </a:p>
        </p:txBody>
      </p:sp>
      <p:sp>
        <p:nvSpPr>
          <p:cNvPr id="4" name="3 Rectángulo"/>
          <p:cNvSpPr/>
          <p:nvPr/>
        </p:nvSpPr>
        <p:spPr>
          <a:xfrm>
            <a:off x="-357222" y="-285770"/>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0033CC">
                <a:shade val="67500"/>
                <a:satMod val="115000"/>
              </a:srgbClr>
            </a:gs>
            <a:gs pos="100000">
              <a:srgbClr val="0033CC">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3053189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5000">
                <a:srgbClr val="002060"/>
              </a:gs>
              <a:gs pos="50000">
                <a:schemeClr val="tx2">
                  <a:lumMod val="40000"/>
                  <a:lumOff val="60000"/>
                  <a:shade val="67500"/>
                  <a:satMod val="115000"/>
                </a:schemeClr>
              </a:gs>
              <a:gs pos="100000">
                <a:schemeClr val="tx2">
                  <a:lumMod val="40000"/>
                  <a:lumOff val="6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0033CC"/>
              </a:gs>
              <a:gs pos="50000">
                <a:schemeClr val="bg1">
                  <a:shade val="67500"/>
                  <a:satMod val="115000"/>
                </a:schemeClr>
              </a:gs>
              <a:gs pos="100000">
                <a:schemeClr val="bg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16"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ppt_w"/>
                                          </p:val>
                                        </p:tav>
                                      </p:tavLst>
                                    </p:anim>
                                    <p:anim calcmode="lin" valueType="num">
                                      <p:cBhvr>
                                        <p:cTn id="16" dur="5000"/>
                                        <p:tgtEl>
                                          <p:spTgt spid="4"/>
                                        </p:tgtEl>
                                        <p:attrNameLst>
                                          <p:attrName>ppt_h</p:attrName>
                                        </p:attrNameLst>
                                      </p:cBhvr>
                                      <p:tavLst>
                                        <p:tav tm="0">
                                          <p:val>
                                            <p:strVal val="ppt_h"/>
                                          </p:val>
                                        </p:tav>
                                        <p:tav tm="100000">
                                          <p:val>
                                            <p:strVal val="4*ppt_h"/>
                                          </p:val>
                                        </p:tav>
                                      </p:tavLst>
                                    </p:anim>
                                    <p:set>
                                      <p:cBhvr>
                                        <p:cTn id="17" dur="1" fill="hold">
                                          <p:stCondLst>
                                            <p:cond delay="4999"/>
                                          </p:stCondLst>
                                        </p:cTn>
                                        <p:tgtEl>
                                          <p:spTgt spid="4"/>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28000">
              <a:srgbClr val="7030A0"/>
            </a:gs>
            <a:gs pos="53000">
              <a:srgbClr val="D4DEFF"/>
            </a:gs>
            <a:gs pos="83000">
              <a:srgbClr val="D4DEFF"/>
            </a:gs>
            <a:gs pos="100000">
              <a:srgbClr val="96AB94"/>
            </a:gs>
          </a:gsLst>
          <a:lin ang="10800000" scaled="0"/>
        </a:gradFill>
        <a:effectLst/>
      </p:bgPr>
    </p:bg>
    <p:spTree>
      <p:nvGrpSpPr>
        <p:cNvPr id="1" name=""/>
        <p:cNvGrpSpPr/>
        <p:nvPr/>
      </p:nvGrpSpPr>
      <p:grpSpPr>
        <a:xfrm>
          <a:off x="0" y="0"/>
          <a:ext cx="0" cy="0"/>
          <a:chOff x="0" y="0"/>
          <a:chExt cx="0" cy="0"/>
        </a:xfrm>
      </p:grpSpPr>
      <p:pic>
        <p:nvPicPr>
          <p:cNvPr id="2" name="1 Imagen" descr="stock-photo-2422611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CC99FF"/>
              </a:gs>
              <a:gs pos="50000">
                <a:srgbClr val="007434">
                  <a:shade val="67500"/>
                  <a:satMod val="115000"/>
                </a:srgbClr>
              </a:gs>
              <a:gs pos="100000">
                <a:srgbClr val="007434">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007434"/>
              </a:gs>
              <a:gs pos="50000">
                <a:srgbClr val="CC99FF">
                  <a:shade val="67500"/>
                  <a:satMod val="115000"/>
                </a:srgbClr>
              </a:gs>
              <a:gs pos="100000">
                <a:srgbClr val="CC99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2/3*ppt_w"/>
                                          </p:val>
                                        </p:tav>
                                      </p:tavLst>
                                    </p:anim>
                                    <p:anim calcmode="lin" valueType="num">
                                      <p:cBhvr>
                                        <p:cTn id="16" dur="5000"/>
                                        <p:tgtEl>
                                          <p:spTgt spid="3"/>
                                        </p:tgtEl>
                                        <p:attrNameLst>
                                          <p:attrName>ppt_h</p:attrName>
                                        </p:attrNameLst>
                                      </p:cBhvr>
                                      <p:tavLst>
                                        <p:tav tm="0">
                                          <p:val>
                                            <p:strVal val="ppt_h"/>
                                          </p:val>
                                        </p:tav>
                                        <p:tav tm="100000">
                                          <p:val>
                                            <p:strVal val="2/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2" name="1 Imagen" descr="stock-photo-52011816.jpg"/>
          <p:cNvPicPr>
            <a:picLocks noGrp="1" noChangeAspect="1"/>
          </p:cNvPicPr>
          <p:nvPr isPhoto="1"/>
        </p:nvPicPr>
        <p:blipFill>
          <a:blip r:embed="rId2">
            <a:lum/>
          </a:blip>
          <a:stretch>
            <a:fillRect/>
          </a:stretch>
        </p:blipFill>
        <p:spPr>
          <a:xfrm>
            <a:off x="214282" y="214296"/>
            <a:ext cx="8715436" cy="4714908"/>
          </a:xfrm>
          <a:prstGeom prst="round2DiagRect">
            <a:avLst>
              <a:gd name="adj1" fmla="val 16667"/>
              <a:gd name="adj2" fmla="val 0"/>
            </a:avLst>
          </a:prstGeom>
          <a:ln w="88900" cap="sq">
            <a:solidFill>
              <a:schemeClr val="bg1"/>
            </a:solidFill>
            <a:miter lim="800000"/>
          </a:ln>
          <a:effectLst>
            <a:outerShdw blurRad="254000" algn="tl" rotWithShape="0">
              <a:srgbClr val="000000">
                <a:alpha val="43000"/>
              </a:srgbClr>
            </a:outerShdw>
          </a:effectLst>
          <a:scene3d>
            <a:camera prst="orthographicFront"/>
            <a:lightRig rig="threePt" dir="t"/>
          </a:scene3d>
          <a:sp3d>
            <a:bevelT prst="angle"/>
          </a:sp3d>
        </p:spPr>
      </p:pic>
      <p:sp>
        <p:nvSpPr>
          <p:cNvPr id="3" name="2 CuadroTexto"/>
          <p:cNvSpPr txBox="1"/>
          <p:nvPr/>
        </p:nvSpPr>
        <p:spPr>
          <a:xfrm>
            <a:off x="5500695" y="1285866"/>
            <a:ext cx="3286147" cy="2862322"/>
          </a:xfrm>
          <a:prstGeom prst="rect">
            <a:avLst/>
          </a:prstGeom>
          <a:noFill/>
        </p:spPr>
        <p:txBody>
          <a:bodyPr wrap="square" rtlCol="0">
            <a:spAutoFit/>
          </a:bodyPr>
          <a:lstStyle/>
          <a:p>
            <a:pPr algn="ctr"/>
            <a:r>
              <a:rPr lang="es-PE" sz="1600" b="1" dirty="0" smtClean="0"/>
              <a:t>Ahora bien, pero si hay algo que también tienes claro, es que el corazón de una mujer también merece de un gran espacio para sí misma. </a:t>
            </a:r>
          </a:p>
          <a:p>
            <a:pPr algn="ctr"/>
            <a:r>
              <a:rPr lang="es-PE" sz="1600" b="1" dirty="0" smtClean="0"/>
              <a:t>Para atenderse, para sanarse, para ser libre y </a:t>
            </a:r>
            <a:r>
              <a:rPr lang="es-PE" sz="1600" b="1" dirty="0" err="1" smtClean="0"/>
              <a:t>felíz</a:t>
            </a:r>
            <a:r>
              <a:rPr lang="es-PE" sz="1600" b="1" dirty="0" smtClean="0"/>
              <a:t> consigo misma. Con lo que es y lo que ha conseguido…</a:t>
            </a:r>
            <a:endParaRPr lang="es-PE" sz="1600" dirty="0" smtClean="0"/>
          </a:p>
          <a:p>
            <a:pPr algn="ctr"/>
            <a:r>
              <a:rPr lang="es-PE" sz="1600" dirty="0" smtClean="0"/>
              <a:t> </a:t>
            </a:r>
          </a:p>
          <a:p>
            <a:pPr algn="ctr"/>
            <a:endParaRPr lang="es-PE" sz="1600" dirty="0"/>
          </a:p>
        </p:txBody>
      </p:sp>
      <p:sp>
        <p:nvSpPr>
          <p:cNvPr id="4" name="3 CuadroTexto"/>
          <p:cNvSpPr txBox="1"/>
          <p:nvPr/>
        </p:nvSpPr>
        <p:spPr>
          <a:xfrm>
            <a:off x="3857620" y="4286262"/>
            <a:ext cx="1196161" cy="253916"/>
          </a:xfrm>
          <a:prstGeom prst="rect">
            <a:avLst/>
          </a:prstGeom>
          <a:noFill/>
        </p:spPr>
        <p:txBody>
          <a:bodyPr wrap="none" rtlCol="0">
            <a:spAutoFit/>
          </a:bodyPr>
          <a:lstStyle/>
          <a:p>
            <a:r>
              <a:rPr lang="es-PE" sz="1000" b="1" dirty="0" smtClean="0">
                <a:latin typeface="Agency FB" pitchFamily="34" charset="0"/>
              </a:rPr>
              <a:t>Texto: Valeria Sabater</a:t>
            </a:r>
            <a:endParaRPr lang="es-PE" sz="1000" b="1" dirty="0">
              <a:latin typeface="Agency FB" pitchFamily="34" charset="0"/>
            </a:endParaRPr>
          </a:p>
        </p:txBody>
      </p:sp>
      <p:sp>
        <p:nvSpPr>
          <p:cNvPr id="5" name="4 Rectángulo"/>
          <p:cNvSpPr/>
          <p:nvPr/>
        </p:nvSpPr>
        <p:spPr>
          <a:xfrm>
            <a:off x="-214346" y="-357208"/>
            <a:ext cx="9858444" cy="600079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853598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6000">
                <a:schemeClr val="bg2"/>
              </a:gs>
              <a:gs pos="50000">
                <a:srgbClr val="C00000">
                  <a:shade val="67500"/>
                  <a:satMod val="115000"/>
                </a:srgbClr>
              </a:gs>
              <a:gs pos="100000">
                <a:srgbClr val="C0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13000">
                <a:srgbClr val="FFC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cooltext351191201674008.png"/>
          <p:cNvPicPr>
            <a:picLocks noChangeAspect="1"/>
          </p:cNvPicPr>
          <p:nvPr/>
        </p:nvPicPr>
        <p:blipFill>
          <a:blip r:embed="rId3">
            <a:lum contrast="30000"/>
          </a:blip>
          <a:stretch>
            <a:fillRect/>
          </a:stretch>
        </p:blipFill>
        <p:spPr>
          <a:xfrm rot="20906363">
            <a:off x="6253004" y="3072316"/>
            <a:ext cx="1504889" cy="731348"/>
          </a:xfrm>
          <a:prstGeom prst="rect">
            <a:avLst/>
          </a:prstGeom>
        </p:spPr>
      </p:pic>
      <p:pic>
        <p:nvPicPr>
          <p:cNvPr id="2050" name="Picture 2" descr="Resultado de imagen de feliz dia de la mujer frase gif animado"/>
          <p:cNvPicPr>
            <a:picLocks noChangeAspect="1" noChangeArrowheads="1" noCrop="1"/>
          </p:cNvPicPr>
          <p:nvPr/>
        </p:nvPicPr>
        <p:blipFill>
          <a:blip r:embed="rId4" cstate="print">
            <a:lum bright="20000" contrast="40000"/>
          </a:blip>
          <a:srcRect/>
          <a:stretch>
            <a:fillRect/>
          </a:stretch>
        </p:blipFill>
        <p:spPr bwMode="auto">
          <a:xfrm>
            <a:off x="5000628" y="142858"/>
            <a:ext cx="2909368" cy="1714512"/>
          </a:xfrm>
          <a:prstGeom prst="rect">
            <a:avLst/>
          </a:prstGeom>
          <a:noFill/>
        </p:spPr>
      </p:pic>
      <p:sp>
        <p:nvSpPr>
          <p:cNvPr id="8" name="7 Rectángulo"/>
          <p:cNvSpPr/>
          <p:nvPr/>
        </p:nvSpPr>
        <p:spPr>
          <a:xfrm>
            <a:off x="-214346" y="-357208"/>
            <a:ext cx="9858444" cy="600079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6" presetClass="entr" presetSubtype="37"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Vertical)">
                                      <p:cBhvr>
                                        <p:cTn id="27" dur="5000"/>
                                        <p:tgtEl>
                                          <p:spTgt spid="2"/>
                                        </p:tgtEl>
                                      </p:cBhvr>
                                    </p:animEffect>
                                  </p:childTnLst>
                                </p:cTn>
                              </p:par>
                            </p:childTnLst>
                          </p:cTn>
                        </p:par>
                        <p:par>
                          <p:cTn id="28" fill="hold">
                            <p:stCondLst>
                              <p:cond delay="5000"/>
                            </p:stCondLst>
                            <p:childTnLst>
                              <p:par>
                                <p:cTn id="29" presetID="23" presetClass="entr" presetSubtype="528"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2000" fill="hold"/>
                                        <p:tgtEl>
                                          <p:spTgt spid="5"/>
                                        </p:tgtEl>
                                        <p:attrNameLst>
                                          <p:attrName>ppt_w</p:attrName>
                                        </p:attrNameLst>
                                      </p:cBhvr>
                                      <p:tavLst>
                                        <p:tav tm="0">
                                          <p:val>
                                            <p:fltVal val="0"/>
                                          </p:val>
                                        </p:tav>
                                        <p:tav tm="100000">
                                          <p:val>
                                            <p:strVal val="#ppt_w"/>
                                          </p:val>
                                        </p:tav>
                                      </p:tavLst>
                                    </p:anim>
                                    <p:anim calcmode="lin" valueType="num">
                                      <p:cBhvr>
                                        <p:cTn id="32" dur="2000" fill="hold"/>
                                        <p:tgtEl>
                                          <p:spTgt spid="5"/>
                                        </p:tgtEl>
                                        <p:attrNameLst>
                                          <p:attrName>ppt_h</p:attrName>
                                        </p:attrNameLst>
                                      </p:cBhvr>
                                      <p:tavLst>
                                        <p:tav tm="0">
                                          <p:val>
                                            <p:fltVal val="0"/>
                                          </p:val>
                                        </p:tav>
                                        <p:tav tm="100000">
                                          <p:val>
                                            <p:strVal val="#ppt_h"/>
                                          </p:val>
                                        </p:tav>
                                      </p:tavLst>
                                    </p:anim>
                                    <p:anim calcmode="lin" valueType="num">
                                      <p:cBhvr>
                                        <p:cTn id="33" dur="2000" fill="hold"/>
                                        <p:tgtEl>
                                          <p:spTgt spid="5"/>
                                        </p:tgtEl>
                                        <p:attrNameLst>
                                          <p:attrName>ppt_x</p:attrName>
                                        </p:attrNameLst>
                                      </p:cBhvr>
                                      <p:tavLst>
                                        <p:tav tm="0">
                                          <p:val>
                                            <p:fltVal val="0.5"/>
                                          </p:val>
                                        </p:tav>
                                        <p:tav tm="100000">
                                          <p:val>
                                            <p:strVal val="#ppt_x"/>
                                          </p:val>
                                        </p:tav>
                                      </p:tavLst>
                                    </p:anim>
                                    <p:anim calcmode="lin" valueType="num">
                                      <p:cBhvr>
                                        <p:cTn id="34" dur="2000" fill="hold"/>
                                        <p:tgtEl>
                                          <p:spTgt spid="5"/>
                                        </p:tgtEl>
                                        <p:attrNameLst>
                                          <p:attrName>ppt_y</p:attrName>
                                        </p:attrNameLst>
                                      </p:cBhvr>
                                      <p:tavLst>
                                        <p:tav tm="0">
                                          <p:val>
                                            <p:fltVal val="0.5"/>
                                          </p:val>
                                        </p:tav>
                                        <p:tav tm="100000">
                                          <p:val>
                                            <p:strVal val="#ppt_y"/>
                                          </p:val>
                                        </p:tav>
                                      </p:tavLst>
                                    </p:anim>
                                  </p:childTnLst>
                                </p:cTn>
                              </p:par>
                              <p:par>
                                <p:cTn id="35" presetID="10" presetClass="entr" presetSubtype="0" fill="hold" nodeType="withEffect">
                                  <p:stCondLst>
                                    <p:cond delay="0"/>
                                  </p:stCondLst>
                                  <p:childTnLst>
                                    <p:set>
                                      <p:cBhvr>
                                        <p:cTn id="36" dur="1" fill="hold">
                                          <p:stCondLst>
                                            <p:cond delay="0"/>
                                          </p:stCondLst>
                                        </p:cTn>
                                        <p:tgtEl>
                                          <p:spTgt spid="2050"/>
                                        </p:tgtEl>
                                        <p:attrNameLst>
                                          <p:attrName>style.visibility</p:attrName>
                                        </p:attrNameLst>
                                      </p:cBhvr>
                                      <p:to>
                                        <p:strVal val="visible"/>
                                      </p:to>
                                    </p:set>
                                    <p:animEffect transition="in" filter="fade">
                                      <p:cBhvr>
                                        <p:cTn id="37"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río">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640</Words>
  <Application>Microsoft Office PowerPoint</Application>
  <PresentationFormat>Presentación en pantalla (16:9)</PresentationFormat>
  <Paragraphs>30</Paragraphs>
  <Slides>47</Slides>
  <Notes>0</Notes>
  <HiddenSlides>0</HiddenSlides>
  <MMClips>1</MMClips>
  <ScaleCrop>false</ScaleCrop>
  <HeadingPairs>
    <vt:vector size="4" baseType="variant">
      <vt:variant>
        <vt:lpstr>Tema</vt:lpstr>
      </vt:variant>
      <vt:variant>
        <vt:i4>2</vt:i4>
      </vt:variant>
      <vt:variant>
        <vt:lpstr>Títulos de diapositiva</vt:lpstr>
      </vt:variant>
      <vt:variant>
        <vt:i4>47</vt:i4>
      </vt:variant>
    </vt:vector>
  </HeadingPairs>
  <TitlesOfParts>
    <vt:vector size="4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265</cp:revision>
  <dcterms:created xsi:type="dcterms:W3CDTF">2020-03-05T17:04:26Z</dcterms:created>
  <dcterms:modified xsi:type="dcterms:W3CDTF">2020-03-06T16:24:30Z</dcterms:modified>
</cp:coreProperties>
</file>