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70" r:id="rId3"/>
    <p:sldId id="277" r:id="rId4"/>
    <p:sldId id="257" r:id="rId5"/>
    <p:sldId id="269" r:id="rId6"/>
    <p:sldId id="276" r:id="rId7"/>
    <p:sldId id="268" r:id="rId8"/>
    <p:sldId id="262" r:id="rId9"/>
    <p:sldId id="266" r:id="rId10"/>
    <p:sldId id="258" r:id="rId11"/>
    <p:sldId id="271" r:id="rId12"/>
    <p:sldId id="260" r:id="rId13"/>
    <p:sldId id="272" r:id="rId14"/>
    <p:sldId id="264" r:id="rId15"/>
    <p:sldId id="261" r:id="rId16"/>
    <p:sldId id="267" r:id="rId17"/>
    <p:sldId id="263" r:id="rId18"/>
    <p:sldId id="265" r:id="rId19"/>
    <p:sldId id="274" r:id="rId20"/>
    <p:sldId id="275" r:id="rId21"/>
    <p:sldId id="259" r:id="rId22"/>
    <p:sldId id="278" r:id="rId23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m8Vpd4pB/RwROgsIVOVRw==" hashData="5sMpKbMOs4XehAnHGqXU8xQvQb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08116D-4776-41B5-9B68-6AA564CF6062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610EBC-01EF-4D67-869C-236274D5230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F910B-2D54-4DD7-8FA8-FBACBD0ED66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4EDAE-E9D7-49F8-8850-AA66B10836DD}" type="datetimeFigureOut">
              <a:rPr lang="es-ES" smtClean="0"/>
              <a:pPr/>
              <a:t>17/12/2012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6B682-5290-4AE5-B8E4-5DB563504D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534B610-86D3-4D5B-AE64-00257F0F13E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rimas-qué-es-el-ojo-seco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agrimas-qué-es-el-ojo-seco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" y="6237312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 CORAZÓN ESTÁ CON</a:t>
            </a:r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VOSOTROS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>
    <p:sndAc>
      <p:stSnd>
        <p:snd r:embed="rId2" name="SONATA CLARO DE LU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476672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!!DOLOR EN EL ALMA!!</a:t>
            </a:r>
            <a:endParaRPr lang="es-ES" sz="54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0" y="162880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Mis más sinceras “Condolencias para las familias de las víctimas inocentes de esta “CRUEL MATANZA” </a:t>
            </a:r>
            <a:endParaRPr lang="es-ES" sz="40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4653135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0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Dudo mucho que llegue a los hogares de esas familias sumidas en el dolor y desesperación</a:t>
            </a:r>
            <a:endParaRPr lang="es-ES" sz="40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85-amor-450x2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685-amor-450x2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Pero mi corazón necesita expresar mis sentimientos de rabia y dolor y desde este otro lado del mundo, les acompaño en su sufrimiento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rimas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agrimas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Sé que mis lágrimas son las de todos, </a:t>
            </a:r>
            <a:r>
              <a:rPr lang="es-ES" sz="36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pués</a:t>
            </a:r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cada uno de nosotros lloramos semejante pérdida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s-blanc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osas-blanc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Veinte ángeles de seis y siete añitos han sido arrebatados del lado de sus padres, antes de su hora.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5733256"/>
            <a:ext cx="91440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en la época más entrañable..!!Navidad!!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1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763"/>
            <a:ext cx="9144000" cy="6853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s1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3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s1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763"/>
            <a:ext cx="9144000" cy="685323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images1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7163"/>
            <a:ext cx="9144000" cy="685323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0" y="5733256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Adam..¿porqué esta venganza? </a:t>
            </a:r>
            <a:r>
              <a:rPr lang="es-ES" sz="3600" b="1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Diós</a:t>
            </a:r>
            <a:r>
              <a:rPr lang="es-ES" sz="36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es el que te juzgará..y sabrá porqué.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1"/>
            <a:ext cx="946854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los seis profesores que han perdido también la vida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5569408739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51571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5013176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Primero tu madre, qué te dio la vida y después lleno de odio y </a:t>
            </a:r>
            <a:r>
              <a:rPr lang="es-ES" sz="36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 saña,</a:t>
            </a:r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27  “VIDAS” más..¿Porqué, porqué??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t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175"/>
            <a:ext cx="9144000" cy="685165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" y="5517232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Podrían ser las miradas de nuestros hijos, nietos, sobrinos….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82-amor-450x3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4763"/>
            <a:ext cx="9144000" cy="684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782-amor-450x3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4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782-amor-450x3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9525"/>
            <a:ext cx="9144000" cy="6848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5782-amor-450x33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61925"/>
            <a:ext cx="9144000" cy="684847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-97667" y="6237312"/>
            <a:ext cx="9339353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Estoy segura de qué </a:t>
            </a:r>
            <a:r>
              <a:rPr lang="es-ES" sz="36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Diós</a:t>
            </a:r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los tiene a su lado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" y="1"/>
            <a:ext cx="914399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Llenas de luz y que a ellos se la han apagado para siempre…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nos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5563" y="0"/>
            <a:ext cx="903128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inos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03128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ninos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03128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09462-manos-ahuecadas-alrededor-de-una-vela-encendid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309462-manos-ahuecadas-alrededor-de-una-vela-encendid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399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Una oración por vosotros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6165304"/>
            <a:ext cx="91440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Virgen Santísima, ruega por ellos..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nos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inos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ntador_letanic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tador_letanic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4581128"/>
            <a:ext cx="91440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Y qué </a:t>
            </a:r>
            <a:r>
              <a:rPr lang="es-ES" sz="3600" b="1" cap="none" spc="150" dirty="0" err="1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Diós</a:t>
            </a:r>
            <a:r>
              <a:rPr lang="es-ES" sz="3600" b="1" cap="none" spc="150" dirty="0" smtClean="0">
                <a:ln w="11430"/>
                <a:solidFill>
                  <a:srgbClr val="0070C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de el amparo y el consuelo necesario ,a todas las familias afligidas por tan grave pérdida</a:t>
            </a:r>
            <a:endParaRPr lang="es-ES" sz="3600" b="1" cap="none" spc="150" dirty="0">
              <a:ln w="11430"/>
              <a:solidFill>
                <a:srgbClr val="0070C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21216_634912234651683837w_135566329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21216_634912234651683837w_135566329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" y="1"/>
            <a:ext cx="9144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Qué os ilumine toda la “Luz” del amor de tanta gente que os quiere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779912" y="0"/>
            <a:ext cx="536408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s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5004048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1" y="1"/>
            <a:ext cx="91440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Aquí </a:t>
            </a:r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deja de ser “Presidente” y demuestra su verdadero “Dolor” como ser humano.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" y="5517232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Qué </a:t>
            </a:r>
            <a:r>
              <a:rPr lang="es-ES" sz="32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Diós</a:t>
            </a:r>
            <a:r>
              <a:rPr lang="es-ES" sz="32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te de la “Fuerza y </a:t>
            </a:r>
            <a:r>
              <a:rPr lang="es-ES" sz="3200" b="1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</a:t>
            </a:r>
            <a:r>
              <a:rPr lang="es-ES" sz="32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abiduría” para retirar las “Armas”</a:t>
            </a:r>
            <a:endParaRPr lang="es-ES" sz="32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cion-velas-encendidas-904329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347864" y="0"/>
            <a:ext cx="579613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nimacion-velas-encendidas-904329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579613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nimacion-velas-encendidas-904329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5796136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razones-de-luz-wallpaper-75268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razones-de-luz-wallpaper-75268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" y="1"/>
            <a:ext cx="91440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Nuestro corazón, está con todos vosotros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jos-con-lagrimas-300x2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ojos-con-lagrimas-300x24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1" y="5733256"/>
            <a:ext cx="914400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Qué vuestros oídos oigan esta bella Sonata y </a:t>
            </a:r>
            <a:r>
              <a:rPr lang="es-ES" sz="36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veais</a:t>
            </a:r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el “Claro de Luna”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sas_blanc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203848" y="0"/>
            <a:ext cx="594015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osas_blanc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565212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rosas_blanc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356248" y="152400"/>
            <a:ext cx="594015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46854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Os envío humildemente estas flores..símbolo de pureza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6093296"/>
            <a:ext cx="914399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Para las veintisiete “Víctimas”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31272-antiguos-cruces-de-madera-en-un-cementerio-con-destellos-de-sol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707904" y="0"/>
            <a:ext cx="543609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031272-antiguos-cruces-de-madera-en-un-cementerio-con-destellos-de-sol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031272-antiguos-cruces-de-madera-en-un-cementerio-con-destellos-de-sol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860304" y="152400"/>
            <a:ext cx="5436096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495168" y="1"/>
            <a:ext cx="615367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600" b="1" cap="none" spc="150" dirty="0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Qué descansen en “PAZ”</a:t>
            </a:r>
            <a:endParaRPr lang="es-ES" sz="36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0" y="6237312"/>
            <a:ext cx="2411760" cy="484163"/>
          </a:xfrm>
        </p:spPr>
        <p:txBody>
          <a:bodyPr/>
          <a:lstStyle/>
          <a:p>
            <a:fld id="{DB4AFC6B-B6AE-42B1-A818-0CD32DC89A76}" type="datetime1">
              <a:rPr lang="es-E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17/12/2012</a:t>
            </a:fld>
            <a:endParaRPr lang="es-ES" sz="2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516216" y="6309320"/>
            <a:ext cx="262778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err="1" smtClean="0">
                <a:ln w="11430"/>
                <a:solidFill>
                  <a:srgbClr val="C0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Charo.zs</a:t>
            </a:r>
            <a:endParaRPr lang="es-ES" sz="3200" b="1" cap="none" spc="150" dirty="0">
              <a:ln w="11430"/>
              <a:solidFill>
                <a:srgbClr val="C0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373</Words>
  <Application>Microsoft Office PowerPoint</Application>
  <PresentationFormat>Presentación en pantalla (4:3)</PresentationFormat>
  <Paragraphs>42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17</cp:revision>
  <dcterms:created xsi:type="dcterms:W3CDTF">2012-12-17T08:27:45Z</dcterms:created>
  <dcterms:modified xsi:type="dcterms:W3CDTF">2012-12-17T11:09:37Z</dcterms:modified>
</cp:coreProperties>
</file>