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  <p:sldId id="269" r:id="rId17"/>
  </p:sldIdLst>
  <p:sldSz cx="9144000" cy="5143500" type="screen16x9"/>
  <p:notesSz cx="6858000" cy="9144000"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sArABZszwcXvsalWmqvNw" hashData="6EW6lXyVV+geN2mU+tQBckxng+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E2EE8-2E3F-4D35-9B4D-4A439E4D291A}" type="datetimeFigureOut">
              <a:rPr lang="es-PE" smtClean="0"/>
              <a:pPr/>
              <a:t>27/12/2019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69761C-C91C-4A56-AD2A-F64460BDA547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4.png"/><Relationship Id="rId18" Type="http://schemas.openxmlformats.org/officeDocument/2006/relationships/image" Target="../media/image3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0.png"/><Relationship Id="rId11" Type="http://schemas.openxmlformats.org/officeDocument/2006/relationships/image" Target="../media/image3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29.png"/><Relationship Id="rId9" Type="http://schemas.openxmlformats.org/officeDocument/2006/relationships/image" Target="../media/image3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Base calendario anillas 2020 sabados no festiv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5" y="0"/>
            <a:ext cx="4572032" cy="51435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2285984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6858016" y="0"/>
            <a:ext cx="2285984" cy="5143500"/>
          </a:xfrm>
          <a:prstGeom prst="rect">
            <a:avLst/>
          </a:prstGeom>
          <a:blipFill dpi="0" rotWithShape="1">
            <a:blip r:embed="rId4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/>
          </a:p>
        </p:txBody>
      </p:sp>
      <p:pic>
        <p:nvPicPr>
          <p:cNvPr id="24" name="23 Imagen" descr="cooltext345128580577529.png"/>
          <p:cNvPicPr>
            <a:picLocks noChangeAspect="1"/>
          </p:cNvPicPr>
          <p:nvPr/>
        </p:nvPicPr>
        <p:blipFill>
          <a:blip r:embed="rId5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000892" y="4071948"/>
            <a:ext cx="2021690" cy="285752"/>
          </a:xfrm>
          <a:prstGeom prst="rect">
            <a:avLst/>
          </a:prstGeom>
        </p:spPr>
      </p:pic>
      <p:sp>
        <p:nvSpPr>
          <p:cNvPr id="25" name="24 CuadroTexto"/>
          <p:cNvSpPr txBox="1"/>
          <p:nvPr/>
        </p:nvSpPr>
        <p:spPr>
          <a:xfrm>
            <a:off x="7072330" y="4572014"/>
            <a:ext cx="150019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PE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Avance Manual </a:t>
            </a:r>
            <a:endParaRPr lang="es-PE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27 Flecha derecha"/>
          <p:cNvSpPr/>
          <p:nvPr/>
        </p:nvSpPr>
        <p:spPr>
          <a:xfrm>
            <a:off x="8501090" y="4643452"/>
            <a:ext cx="214314" cy="214314"/>
          </a:xfrm>
          <a:prstGeom prst="rightArrow">
            <a:avLst/>
          </a:prstGeom>
          <a:solidFill>
            <a:srgbClr val="C0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sndAc>
      <p:stSnd loop="1">
        <p:snd r:embed="rId2" name="BIENVENIDO AÑO NUEVO 2020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ener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2071670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 flipH="1"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febrer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marz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abril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143768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may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juni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juli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agosto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septiembre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octubre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noviembre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lendario-diciembre-imprimir-20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362" y="0"/>
            <a:ext cx="4893276" cy="51435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000892" y="0"/>
            <a:ext cx="2143108" cy="51435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2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6" name="5 Imagen" descr="ffba4ba88b24e2ac1d70cbff1de758ee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5794" y="0"/>
            <a:ext cx="4592411" cy="5143500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2662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 rot="20119545">
            <a:off x="6127453" y="2748544"/>
            <a:ext cx="1304310" cy="52607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LENDARIO 2020 DEDICADO A  MISP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CALENDARIO 2020 DEDICADO A  MISPPS</Template>
  <TotalTime>0</TotalTime>
  <Words>31</Words>
  <Application>Microsoft Office PowerPoint</Application>
  <PresentationFormat>Presentación en pantalla (16:9)</PresentationFormat>
  <Paragraphs>4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CALENDARIO 2020 DEDICADO A  MISPPS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2019-12-27T14:13:42Z</dcterms:created>
  <dcterms:modified xsi:type="dcterms:W3CDTF">2019-12-27T14:18:25Z</dcterms:modified>
</cp:coreProperties>
</file>