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5dehKBB3KDfhqKppEStlQ" hashData="FQtJk0mkyfu4MD8wI3VQLuJfpr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3881" autoAdjust="0"/>
    <p:restoredTop sz="94660"/>
  </p:normalViewPr>
  <p:slideViewPr>
    <p:cSldViewPr>
      <p:cViewPr>
        <p:scale>
          <a:sx n="150" d="100"/>
          <a:sy n="150" d="100"/>
        </p:scale>
        <p:origin x="-636" y="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4A443-DF46-4E15-A400-13AD4357B18A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023F7-FC95-4A74-9A1D-D45DE9CE327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023F7-FC95-4A74-9A1D-D45DE9CE3270}" type="slidenum">
              <a:rPr lang="es-PE" smtClean="0"/>
              <a:pPr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56CF4-7074-4478-8284-A7361F45E6A3}" type="datetimeFigureOut">
              <a:rPr lang="es-PE" smtClean="0"/>
              <a:pPr/>
              <a:t>6/12/2016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8DEEA-84FF-487F-8321-7960AD8F9F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8.png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8.png"/><Relationship Id="rId4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2.gif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4" name="13 Imagen" descr="Calendarios 2017 gratis 29032016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639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85720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392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285984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357554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429124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500694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786578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858148" y="0"/>
            <a:ext cx="952500" cy="8572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394" name="Picture 10" descr="Imagen relacionad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215082"/>
            <a:ext cx="2637785" cy="857280"/>
          </a:xfrm>
          <a:prstGeom prst="rect">
            <a:avLst/>
          </a:prstGeom>
          <a:noFill/>
        </p:spPr>
      </p:pic>
      <p:pic>
        <p:nvPicPr>
          <p:cNvPr id="25" name="Picture 12" descr="Imagen relacionad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6215" y="6143644"/>
            <a:ext cx="2637785" cy="857280"/>
          </a:xfrm>
          <a:prstGeom prst="rect">
            <a:avLst/>
          </a:prstGeom>
          <a:noFill/>
        </p:spPr>
      </p:pic>
      <p:sp>
        <p:nvSpPr>
          <p:cNvPr id="16398" name="AutoShape 14" descr="Resultado de imagen para feliz navidad y prospero año letras 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PE"/>
          </a:p>
        </p:txBody>
      </p:sp>
      <p:pic>
        <p:nvPicPr>
          <p:cNvPr id="16400" name="Picture 16" descr="Resultado de imagen para feliz navidad y prospero año letras 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6054915"/>
            <a:ext cx="3317888" cy="803085"/>
          </a:xfrm>
          <a:prstGeom prst="rect">
            <a:avLst/>
          </a:prstGeom>
          <a:noFill/>
        </p:spPr>
      </p:pic>
      <p:pic>
        <p:nvPicPr>
          <p:cNvPr id="16402" name="Picture 18" descr="Mis pps - La mejor comunidad de powerpoint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71470" y="1000108"/>
            <a:ext cx="2071702" cy="683992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Feliz_Navidad_-_Maricarmen_Mari_n_mp3cut_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  <a:ln>
            <a:noFill/>
          </a:ln>
        </p:spPr>
        <p:txBody>
          <a:bodyPr/>
          <a:lstStyle/>
          <a:p>
            <a:endParaRPr lang="es-PE" dirty="0"/>
          </a:p>
        </p:txBody>
      </p:sp>
      <p:pic>
        <p:nvPicPr>
          <p:cNvPr id="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9526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130969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30078" r="30078"/>
          <a:stretch>
            <a:fillRect/>
          </a:stretch>
        </p:blipFill>
        <p:spPr bwMode="auto">
          <a:xfrm>
            <a:off x="2143108" y="0"/>
            <a:ext cx="4786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643570" y="6143644"/>
            <a:ext cx="714380" cy="233547"/>
          </a:xfrm>
          <a:prstGeom prst="rect">
            <a:avLst/>
          </a:prstGeom>
          <a:noFill/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252416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373858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4786346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357290" y="600076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71514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8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488" y="4572008"/>
            <a:ext cx="1195687" cy="214311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214546" y="0"/>
            <a:ext cx="4857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15008" y="6143644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000892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571736" y="4714884"/>
            <a:ext cx="1928826" cy="1928827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071670" y="0"/>
            <a:ext cx="4857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643570" y="6143644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6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500298" y="4643446"/>
            <a:ext cx="1785950" cy="1990059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214546" y="0"/>
            <a:ext cx="4857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86446" y="6215082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643174" y="4572008"/>
            <a:ext cx="1857388" cy="185738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 l="30078" r="30078"/>
          <a:stretch>
            <a:fillRect/>
          </a:stretch>
        </p:blipFill>
        <p:spPr bwMode="auto">
          <a:xfrm>
            <a:off x="2214546" y="0"/>
            <a:ext cx="4786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15008" y="6143644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92945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4" descr="Imagen relacionada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500298" y="4643446"/>
            <a:ext cx="2071678" cy="207167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468"/>
          <a:stretch>
            <a:fillRect/>
          </a:stretch>
        </p:blipFill>
        <p:spPr bwMode="auto">
          <a:xfrm>
            <a:off x="2143108" y="0"/>
            <a:ext cx="48101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500694" y="6072206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6" descr="Imagen relacionada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571736" y="4572008"/>
            <a:ext cx="1777359" cy="2285992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143108" y="0"/>
            <a:ext cx="4857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86446" y="6357957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174" name="Picture 6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2357422" y="4310081"/>
            <a:ext cx="2020135" cy="2547919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469" r="30078"/>
          <a:stretch>
            <a:fillRect/>
          </a:stretch>
        </p:blipFill>
        <p:spPr bwMode="auto">
          <a:xfrm>
            <a:off x="2214546" y="0"/>
            <a:ext cx="48101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27044" y="6410227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643174" y="4667271"/>
            <a:ext cx="1748671" cy="2190729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357422" y="0"/>
            <a:ext cx="4714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 descr="Resultado de imagen de gifs navidad animados grati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4714884"/>
            <a:ext cx="2326984" cy="1666894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15008" y="6215081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00892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 l="30078" r="30078"/>
          <a:stretch>
            <a:fillRect/>
          </a:stretch>
        </p:blipFill>
        <p:spPr bwMode="auto">
          <a:xfrm>
            <a:off x="2285984" y="0"/>
            <a:ext cx="4857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715008" y="6072205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35729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858016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0244" name="Picture 4" descr="Resultado de imagen de sapin de noel doré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2928926" y="4614714"/>
            <a:ext cx="1285884" cy="224328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468" r="30078"/>
          <a:stretch>
            <a:fillRect/>
          </a:stretch>
        </p:blipFill>
        <p:spPr bwMode="auto">
          <a:xfrm>
            <a:off x="2428860" y="0"/>
            <a:ext cx="4714940" cy="6925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 descr="Resultado de imagen de gifs navidad animados grati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4786322"/>
            <a:ext cx="1856097" cy="2071678"/>
          </a:xfrm>
          <a:prstGeom prst="rect">
            <a:avLst/>
          </a:prstGeom>
          <a:noFill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6000760" y="6357957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072330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0469" r="30078"/>
          <a:stretch>
            <a:fillRect/>
          </a:stretch>
        </p:blipFill>
        <p:spPr bwMode="auto">
          <a:xfrm>
            <a:off x="2214546" y="0"/>
            <a:ext cx="48101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5572132" y="6357933"/>
            <a:ext cx="714380" cy="233547"/>
          </a:xfrm>
          <a:prstGeom prst="rect">
            <a:avLst/>
          </a:prstGeom>
          <a:noFill/>
        </p:spPr>
      </p:pic>
      <p:pic>
        <p:nvPicPr>
          <p:cNvPr id="1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6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7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428728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1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121442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2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2428892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3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3643314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4" name="Picture 6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4691078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5" name="Picture 8" descr="Resultado de imagen para gifs animados campanas de navidad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929454" y="5905500"/>
            <a:ext cx="952500" cy="9525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" name="Picture 4" descr="Resultado de imagen de arbol de navidad 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4429132"/>
            <a:ext cx="1913948" cy="2428868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9" name="8 Imagen" descr="noeldore2013_2013_12_24_99_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6643702" y="3214686"/>
            <a:ext cx="2286016" cy="2954655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PE" sz="1200" b="1" dirty="0" smtClean="0">
                <a:solidFill>
                  <a:schemeClr val="bg1"/>
                </a:solidFill>
              </a:rPr>
              <a:t>Un año más que acaba  y otro nuevo año que  inicia ,esperando que estos nuevos  365 días ,nos deparen   mucha salud , alegrías, esperanzas ,la familia unida, un año nuevo siempre trae </a:t>
            </a:r>
            <a:r>
              <a:rPr lang="es-PE" sz="1200" b="1" dirty="0" smtClean="0">
                <a:solidFill>
                  <a:schemeClr val="bg1"/>
                </a:solidFill>
              </a:rPr>
              <a:t>sueños</a:t>
            </a:r>
            <a:r>
              <a:rPr lang="es-PE" sz="1200" b="1" dirty="0" smtClean="0">
                <a:solidFill>
                  <a:schemeClr val="bg1"/>
                </a:solidFill>
              </a:rPr>
              <a:t>, nuevos objetivos, nuevos retos  </a:t>
            </a:r>
          </a:p>
          <a:p>
            <a:pPr algn="ctr"/>
            <a:r>
              <a:rPr lang="es-PE" sz="1200" b="1" dirty="0" smtClean="0">
                <a:solidFill>
                  <a:schemeClr val="bg1"/>
                </a:solidFill>
              </a:rPr>
              <a:t>Les </a:t>
            </a:r>
            <a:r>
              <a:rPr lang="es-PE" sz="1200" b="1" dirty="0" smtClean="0">
                <a:solidFill>
                  <a:schemeClr val="bg1"/>
                </a:solidFill>
              </a:rPr>
              <a:t>deseo </a:t>
            </a:r>
            <a:r>
              <a:rPr lang="es-PE" sz="1200" b="1" dirty="0" smtClean="0">
                <a:solidFill>
                  <a:schemeClr val="bg1"/>
                </a:solidFill>
              </a:rPr>
              <a:t>muchos  éxitos </a:t>
            </a:r>
            <a:r>
              <a:rPr lang="es-PE" sz="1200" b="1" dirty="0" smtClean="0">
                <a:solidFill>
                  <a:schemeClr val="bg1"/>
                </a:solidFill>
              </a:rPr>
              <a:t>en todo lo que emprendan</a:t>
            </a:r>
            <a:endParaRPr lang="es-PE" sz="1200" b="1" dirty="0" smtClean="0">
              <a:solidFill>
                <a:schemeClr val="bg1"/>
              </a:solidFill>
            </a:endParaRPr>
          </a:p>
          <a:p>
            <a:pPr algn="ctr"/>
            <a:r>
              <a:rPr lang="es-PE" sz="1200" b="1" dirty="0" smtClean="0">
                <a:solidFill>
                  <a:schemeClr val="bg1"/>
                </a:solidFill>
              </a:rPr>
              <a:t>y  que  en el 2017 sigamos compartiendo lindos  </a:t>
            </a:r>
            <a:r>
              <a:rPr lang="es-PE" sz="1200" b="1" dirty="0" err="1" smtClean="0">
                <a:solidFill>
                  <a:schemeClr val="bg1"/>
                </a:solidFill>
              </a:rPr>
              <a:t>pps</a:t>
            </a:r>
            <a:r>
              <a:rPr lang="es-PE" sz="1200" b="1" dirty="0" smtClean="0">
                <a:solidFill>
                  <a:schemeClr val="bg1"/>
                </a:solidFill>
              </a:rPr>
              <a:t>  en nuestra querida  Web de MISPPS</a:t>
            </a:r>
          </a:p>
          <a:p>
            <a:pPr algn="ctr"/>
            <a:r>
              <a:rPr lang="es-PE" sz="1200" b="1" dirty="0" smtClean="0">
                <a:solidFill>
                  <a:schemeClr val="bg1"/>
                </a:solidFill>
              </a:rPr>
              <a:t>¡¡FELICES FIESTAS !! </a:t>
            </a:r>
          </a:p>
          <a:p>
            <a:pPr algn="ctr"/>
            <a:r>
              <a:rPr lang="es-PE" sz="1200" b="1" dirty="0" smtClean="0">
                <a:solidFill>
                  <a:schemeClr val="bg1"/>
                </a:solidFill>
              </a:rPr>
              <a:t>Un abrazo</a:t>
            </a:r>
            <a:endParaRPr lang="es-PE" sz="1400" b="1" dirty="0" smtClean="0">
              <a:solidFill>
                <a:schemeClr val="bg1"/>
              </a:solidFill>
            </a:endParaRPr>
          </a:p>
          <a:p>
            <a:endParaRPr lang="es-PE" dirty="0" smtClean="0">
              <a:solidFill>
                <a:schemeClr val="tx1"/>
              </a:solidFill>
            </a:endParaRPr>
          </a:p>
        </p:txBody>
      </p:sp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 rot="21114018">
            <a:off x="7028502" y="5406341"/>
            <a:ext cx="2033000" cy="1314997"/>
          </a:xfrm>
          <a:prstGeom prst="rect">
            <a:avLst/>
          </a:prstGeom>
          <a:noFill/>
        </p:spPr>
      </p:pic>
      <p:pic>
        <p:nvPicPr>
          <p:cNvPr id="14338" name="Picture 2" descr="Resultado de imagen de feliznavidad letras gif animado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3428992" y="0"/>
            <a:ext cx="2263446" cy="1357322"/>
          </a:xfrm>
          <a:prstGeom prst="rect">
            <a:avLst/>
          </a:prstGeom>
          <a:noFill/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3353_fel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23353_feli</Template>
  <TotalTime>0</TotalTime>
  <Words>104</Words>
  <Application>Microsoft Office PowerPoint</Application>
  <PresentationFormat>Presentación en pantalla (4:3)</PresentationFormat>
  <Paragraphs>9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23353_feli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2016-12-06T13:32:16Z</dcterms:created>
  <dcterms:modified xsi:type="dcterms:W3CDTF">2016-12-06T15:18:47Z</dcterms:modified>
</cp:coreProperties>
</file>