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3" r:id="rId5"/>
    <p:sldId id="271" r:id="rId6"/>
    <p:sldId id="272" r:id="rId7"/>
    <p:sldId id="273" r:id="rId8"/>
    <p:sldId id="258" r:id="rId9"/>
    <p:sldId id="259" r:id="rId10"/>
    <p:sldId id="274" r:id="rId11"/>
    <p:sldId id="276" r:id="rId12"/>
    <p:sldId id="275" r:id="rId13"/>
    <p:sldId id="264" r:id="rId14"/>
    <p:sldId id="269" r:id="rId15"/>
    <p:sldId id="265" r:id="rId16"/>
    <p:sldId id="270" r:id="rId17"/>
    <p:sldId id="260" r:id="rId18"/>
    <p:sldId id="261" r:id="rId19"/>
    <p:sldId id="262" r:id="rId20"/>
    <p:sldId id="277" r:id="rId21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aarJlJ0XjHObHcTo84K3w==" hashData="yr8zisoPbBM4mKG4WUYFkOE/5bHh+lLIIAZNApKeuO8TNKUBOtyZW5zD+K490LIBJqE+5e+g8ohE4DHq5aIZN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23" autoAdjust="0"/>
    <p:restoredTop sz="94660"/>
  </p:normalViewPr>
  <p:slideViewPr>
    <p:cSldViewPr>
      <p:cViewPr varScale="1">
        <p:scale>
          <a:sx n="63" d="100"/>
          <a:sy n="63" d="100"/>
        </p:scale>
        <p:origin x="48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D9450-2449-4032-A233-5961F2F176D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258759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3A9B9-58B8-4E89-8776-AE3CC48AE95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7146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27D03A-7110-4D3E-B540-70E17A589E0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740461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C1E0B-7973-4816-9C70-03E5EBD6582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29384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B98C3-C95D-4A1B-8B62-B254AC2D3AC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88126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C545D-E53C-455B-A24A-C1191015BA8D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859406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0EC5DF-FCB3-4BBA-89CD-CC45AD1E337B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526138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D205D1-F7F3-49EC-B97B-0400BEB54AF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547341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BE52F-A280-4EB2-9199-A9C4A019E7D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43202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F87948-57DA-4287-A951-425B689F47C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621547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0FF793-5548-4173-93EC-2382E26E2ADD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672954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591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126D51F-6DFC-40F9-8936-211786DBE49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22214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spps.com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25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539750" y="1700213"/>
            <a:ext cx="7132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" altLang="es-ES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619250" y="908050"/>
            <a:ext cx="5543550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8800" b="1" i="1">
                <a:solidFill>
                  <a:schemeClr val="accent2"/>
                </a:solidFill>
                <a:latin typeface="Brush Script MT" panose="03060802040406070304" pitchFamily="66" charset="0"/>
              </a:rPr>
              <a:t>Amigo</a:t>
            </a:r>
          </a:p>
        </p:txBody>
      </p:sp>
      <p:pic>
        <p:nvPicPr>
          <p:cNvPr id="2058" name="Picture 10" descr="Imagen11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836613"/>
            <a:ext cx="16764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Imagen11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1268413"/>
            <a:ext cx="4318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n11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04813"/>
            <a:ext cx="647700" cy="23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Imagen11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36613"/>
            <a:ext cx="792162" cy="29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0" y="64912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400" b="1">
                <a:solidFill>
                  <a:schemeClr val="bg1"/>
                </a:solidFill>
              </a:rPr>
              <a:t>Reproducción Automática</a:t>
            </a:r>
          </a:p>
        </p:txBody>
      </p:sp>
      <p:pic>
        <p:nvPicPr>
          <p:cNvPr id="2063" name="Picture 15" descr="Imagen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/>
    <p:sndAc>
      <p:stSnd>
        <p:snd r:embed="rId2" name="06_amig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0" y="333375"/>
            <a:ext cx="9144000" cy="214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5400" b="1" i="1">
                <a:solidFill>
                  <a:schemeClr val="accent2"/>
                </a:solidFill>
                <a:latin typeface="Brush Script MT" panose="03060802040406070304" pitchFamily="66" charset="0"/>
              </a:rPr>
              <a:t>Un amigo es un refugio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5400" b="1" i="1">
                <a:solidFill>
                  <a:schemeClr val="accent2"/>
                </a:solidFill>
                <a:latin typeface="Brush Script MT" panose="03060802040406070304" pitchFamily="66" charset="0"/>
              </a:rPr>
              <a:t>Cuando se anda a la deriva,</a:t>
            </a:r>
            <a:r>
              <a:rPr lang="es-ES_tradnl" altLang="es-ES" sz="480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3079" name="Picture 7" descr="Imagen11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88913"/>
            <a:ext cx="16764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836613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613" y="1120775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Imagen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100_76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49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260350"/>
            <a:ext cx="9540875" cy="543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Yo quiero estar allí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cuando te falten fuerzas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  <a:p>
            <a:pPr lvl="1"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yo quiero estar allí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cuando este abatido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  <a:p>
            <a:pPr lvl="1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y quiero que me busques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y cuentes conmigo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  <a:p>
            <a:pPr lvl="1"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yo quiero que tu sepas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que yo soy tu amigo</a:t>
            </a:r>
          </a:p>
        </p:txBody>
      </p:sp>
      <p:pic>
        <p:nvPicPr>
          <p:cNvPr id="14344" name="Picture 8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9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9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100_78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825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0" y="1700213"/>
            <a:ext cx="9467850" cy="2655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que fácil es quererte 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cuando todo es bueno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lanzar una canción después de la victoria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/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</p:txBody>
      </p:sp>
      <p:pic>
        <p:nvPicPr>
          <p:cNvPr id="22535" name="Picture 7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100_77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9467850" cy="775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476375" y="2420938"/>
            <a:ext cx="6480175" cy="244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pero yo te prefiero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libre de la gloria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como eras en el tiempo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en que nos conocimos</a:t>
            </a:r>
          </a:p>
        </p:txBody>
      </p:sp>
      <p:pic>
        <p:nvPicPr>
          <p:cNvPr id="23559" name="Picture 7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100_89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5338" cy="861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835150" y="1844675"/>
            <a:ext cx="5616575" cy="308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amigo eres tu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como ayer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nada cambia sigues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siendo fiel </a:t>
            </a:r>
          </a:p>
        </p:txBody>
      </p:sp>
      <p:pic>
        <p:nvPicPr>
          <p:cNvPr id="24583" name="Picture 7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6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3924300" y="404813"/>
            <a:ext cx="47783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_tradnl" altLang="es-ES" sz="4400" i="1">
                <a:solidFill>
                  <a:schemeClr val="accent2"/>
                </a:solidFill>
                <a:latin typeface="Brush Script MT" panose="03060802040406070304" pitchFamily="66" charset="0"/>
              </a:rPr>
              <a:t>Un amigo son recuerdos</a:t>
            </a:r>
          </a:p>
          <a:p>
            <a:r>
              <a:rPr lang="es-ES_tradnl" altLang="es-ES" sz="4400" i="1">
                <a:solidFill>
                  <a:schemeClr val="accent2"/>
                </a:solidFill>
                <a:latin typeface="Brush Script MT" panose="03060802040406070304" pitchFamily="66" charset="0"/>
              </a:rPr>
              <a:t>Que duran toda la vida.</a:t>
            </a:r>
          </a:p>
        </p:txBody>
      </p:sp>
      <p:pic>
        <p:nvPicPr>
          <p:cNvPr id="4104" name="Picture 8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124075" y="476250"/>
            <a:ext cx="5400675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4400" i="1">
                <a:solidFill>
                  <a:schemeClr val="accent2"/>
                </a:solidFill>
                <a:latin typeface="Brush Script MT" panose="03060802040406070304" pitchFamily="66" charset="0"/>
              </a:rPr>
              <a:t>Un amigo es un abrazo</a:t>
            </a:r>
          </a:p>
          <a:p>
            <a:pPr>
              <a:spcBef>
                <a:spcPct val="50000"/>
              </a:spcBef>
            </a:pPr>
            <a:r>
              <a:rPr lang="es-ES_tradnl" altLang="es-ES" sz="4400" i="1">
                <a:solidFill>
                  <a:schemeClr val="accent2"/>
                </a:solidFill>
                <a:latin typeface="Brush Script MT" panose="03060802040406070304" pitchFamily="66" charset="0"/>
              </a:rPr>
              <a:t>Un confidente, una sonrisa.</a:t>
            </a:r>
          </a:p>
        </p:txBody>
      </p:sp>
      <p:pic>
        <p:nvPicPr>
          <p:cNvPr id="5127" name="Picture 7" descr="Imagen11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04813"/>
            <a:ext cx="16764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019175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314325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1633538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Imagen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100_89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6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395288" y="692150"/>
            <a:ext cx="8280400" cy="286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amigo es el que va contigo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a la batalla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se cansa, pierde fuerza 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pero nunca falla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</p:txBody>
      </p:sp>
      <p:pic>
        <p:nvPicPr>
          <p:cNvPr id="25607" name="Picture 7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100_89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5338" cy="839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-468313" y="3560763"/>
            <a:ext cx="9612313" cy="3297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se ríe con tu risa 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y llora con tu llanto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amigo es el que empuja fuerte tu esperanza</a:t>
            </a:r>
          </a:p>
          <a:p>
            <a:pPr algn="ctr">
              <a:spcBef>
                <a:spcPct val="50000"/>
              </a:spcBef>
            </a:pPr>
            <a:endParaRPr lang="es-ES_tradnl" altLang="es-ES" sz="2800" b="1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endParaRPr lang="es-ES_tradnl" altLang="es-ES" sz="2800" b="1">
              <a:solidFill>
                <a:schemeClr val="bg1"/>
              </a:solidFill>
            </a:endParaRPr>
          </a:p>
        </p:txBody>
      </p:sp>
      <p:pic>
        <p:nvPicPr>
          <p:cNvPr id="27655" name="Picture 7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100_89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8788"/>
            <a:ext cx="9540875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50825" y="1052513"/>
            <a:ext cx="92900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amigo es quien te acepta 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tal y como eres 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te quiere con tus vicios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y con tus careceres </a:t>
            </a:r>
          </a:p>
        </p:txBody>
      </p:sp>
      <p:pic>
        <p:nvPicPr>
          <p:cNvPr id="26631" name="Picture 7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00_4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9467850" cy="832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-252413" y="0"/>
            <a:ext cx="9396413" cy="287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comparte tu ilusión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conoce tus temores </a:t>
            </a:r>
          </a:p>
          <a:p>
            <a:pPr algn="ctr">
              <a:spcBef>
                <a:spcPct val="50000"/>
              </a:spcBef>
            </a:pPr>
            <a:endParaRPr lang="es-ES_tradnl" altLang="es-ES" sz="2800" b="1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endParaRPr lang="es-ES_tradnl" altLang="es-ES" sz="2800" b="1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amigo es quien no pone condiciones</a:t>
            </a:r>
            <a:r>
              <a:rPr lang="es-ES_tradnl" altLang="es-ES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15366" name="Picture 6" descr="Copia (2) de logo(1)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0" y="57277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Imagen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100_09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775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0" y="3284538"/>
            <a:ext cx="9540875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solidFill>
                  <a:schemeClr val="bg1"/>
                </a:solidFill>
              </a:rPr>
              <a:t>amigo eres tu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  <a:p>
            <a:pPr algn="ctr"/>
            <a:r>
              <a:rPr lang="es-ES_tradnl" altLang="es-ES" sz="2800" b="1">
                <a:solidFill>
                  <a:schemeClr val="bg1"/>
                </a:solidFill>
              </a:rPr>
              <a:t>como ayer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endParaRPr lang="es-ES_tradnl" altLang="es-ES" sz="2800" b="1">
              <a:solidFill>
                <a:schemeClr val="bg1"/>
              </a:solidFill>
            </a:endParaRPr>
          </a:p>
          <a:p>
            <a:pPr algn="ctr"/>
            <a:r>
              <a:rPr lang="es-ES_tradnl" altLang="es-ES" sz="2800" b="1">
                <a:solidFill>
                  <a:schemeClr val="bg1"/>
                </a:solidFill>
              </a:rPr>
              <a:t>nada cambia sigues</a:t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siendo fiel </a:t>
            </a:r>
          </a:p>
          <a:p>
            <a:pPr algn="ctr">
              <a:spcBef>
                <a:spcPct val="50000"/>
              </a:spcBef>
            </a:pPr>
            <a:endParaRPr lang="es-ES_tradnl" altLang="es-ES" sz="2800" b="1"/>
          </a:p>
        </p:txBody>
      </p:sp>
      <p:pic>
        <p:nvPicPr>
          <p:cNvPr id="20487" name="Picture 7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100_2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388" cy="825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116013" y="1916113"/>
            <a:ext cx="5040312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>Amigo eres tu</a:t>
            </a:r>
          </a:p>
          <a:p>
            <a:pPr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/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para mi</a:t>
            </a:r>
          </a:p>
          <a:p>
            <a:pPr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/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un milagro</a:t>
            </a:r>
          </a:p>
          <a:p>
            <a:pPr>
              <a:spcBef>
                <a:spcPct val="50000"/>
              </a:spcBef>
            </a:pPr>
            <a:r>
              <a:rPr lang="es-ES_tradnl" altLang="es-ES" sz="2800" b="1">
                <a:solidFill>
                  <a:schemeClr val="bg1"/>
                </a:solidFill>
              </a:rPr>
              <a:t/>
            </a:r>
            <a:br>
              <a:rPr lang="es-ES_tradnl" altLang="es-ES" sz="2800" b="1">
                <a:solidFill>
                  <a:schemeClr val="bg1"/>
                </a:solidFill>
              </a:rPr>
            </a:br>
            <a:r>
              <a:rPr lang="es-ES_tradnl" altLang="es-ES" sz="2800" b="1">
                <a:solidFill>
                  <a:schemeClr val="bg1"/>
                </a:solidFill>
              </a:rPr>
              <a:t>para compartir</a:t>
            </a:r>
          </a:p>
        </p:txBody>
      </p:sp>
      <p:pic>
        <p:nvPicPr>
          <p:cNvPr id="16391" name="Picture 7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33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100_09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793288" cy="806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0" y="981075"/>
            <a:ext cx="9828213" cy="421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3600" b="1">
                <a:solidFill>
                  <a:schemeClr val="bg1"/>
                </a:solidFill>
              </a:rPr>
              <a:t>amigo eres tu</a:t>
            </a:r>
            <a:br>
              <a:rPr lang="es-ES_tradnl" altLang="es-ES" sz="3600" b="1">
                <a:solidFill>
                  <a:schemeClr val="bg1"/>
                </a:solidFill>
              </a:rPr>
            </a:br>
            <a:endParaRPr lang="es-ES_tradnl" altLang="es-ES" sz="3600" b="1">
              <a:solidFill>
                <a:schemeClr val="bg1"/>
              </a:solidFill>
            </a:endParaRPr>
          </a:p>
          <a:p>
            <a:pPr algn="ctr"/>
            <a:r>
              <a:rPr lang="es-ES_tradnl" altLang="es-ES" sz="3600" b="1">
                <a:solidFill>
                  <a:schemeClr val="bg1"/>
                </a:solidFill>
              </a:rPr>
              <a:t>como ayer</a:t>
            </a:r>
            <a:br>
              <a:rPr lang="es-ES_tradnl" altLang="es-ES" sz="3600" b="1">
                <a:solidFill>
                  <a:schemeClr val="bg1"/>
                </a:solidFill>
              </a:rPr>
            </a:br>
            <a:endParaRPr lang="es-ES_tradnl" altLang="es-ES" sz="3600" b="1">
              <a:solidFill>
                <a:schemeClr val="bg1"/>
              </a:solidFill>
            </a:endParaRPr>
          </a:p>
          <a:p>
            <a:pPr algn="ctr"/>
            <a:r>
              <a:rPr lang="es-ES_tradnl" altLang="es-ES" sz="3600" b="1">
                <a:solidFill>
                  <a:schemeClr val="bg1"/>
                </a:solidFill>
              </a:rPr>
              <a:t>nada cambia sigues</a:t>
            </a:r>
            <a:br>
              <a:rPr lang="es-ES_tradnl" altLang="es-ES" sz="3600" b="1">
                <a:solidFill>
                  <a:schemeClr val="bg1"/>
                </a:solidFill>
              </a:rPr>
            </a:br>
            <a:r>
              <a:rPr lang="es-ES_tradnl" altLang="es-ES" sz="3600" b="1">
                <a:solidFill>
                  <a:schemeClr val="bg1"/>
                </a:solidFill>
              </a:rPr>
              <a:t>siendo fiel </a:t>
            </a:r>
          </a:p>
          <a:p>
            <a:pPr algn="ctr">
              <a:spcBef>
                <a:spcPct val="50000"/>
              </a:spcBef>
            </a:pPr>
            <a:endParaRPr lang="es-ES_tradnl" altLang="es-ES" sz="3600" b="1"/>
          </a:p>
        </p:txBody>
      </p:sp>
      <p:pic>
        <p:nvPicPr>
          <p:cNvPr id="21513" name="Picture 9" descr="Image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124075" y="404813"/>
            <a:ext cx="5905500" cy="176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4400" i="1">
                <a:solidFill>
                  <a:schemeClr val="accent2"/>
                </a:solidFill>
                <a:latin typeface="Brush Script MT" panose="03060802040406070304" pitchFamily="66" charset="0"/>
              </a:rPr>
              <a:t>El que  siendo leal y sincero</a:t>
            </a:r>
          </a:p>
          <a:p>
            <a:pPr>
              <a:spcBef>
                <a:spcPct val="50000"/>
              </a:spcBef>
            </a:pPr>
            <a:r>
              <a:rPr lang="es-ES_tradnl" altLang="es-ES" sz="4400" i="1">
                <a:solidFill>
                  <a:schemeClr val="accent2"/>
                </a:solidFill>
                <a:latin typeface="Brush Script MT" panose="03060802040406070304" pitchFamily="66" charset="0"/>
              </a:rPr>
              <a:t>         Te comprende. </a:t>
            </a:r>
          </a:p>
        </p:txBody>
      </p:sp>
      <p:pic>
        <p:nvPicPr>
          <p:cNvPr id="6154" name="Picture 10" descr="Imagen11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836613"/>
            <a:ext cx="16764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49275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125538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988" y="1770063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1" name="Picture 17" descr="Imagen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908175" y="476250"/>
            <a:ext cx="5976938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4400" i="1">
                <a:solidFill>
                  <a:schemeClr val="accent2"/>
                </a:solidFill>
                <a:latin typeface="Brush Script MT" panose="03060802040406070304" pitchFamily="66" charset="0"/>
              </a:rPr>
              <a:t>Eso es lo que eres tu, </a:t>
            </a:r>
          </a:p>
          <a:p>
            <a:pPr>
              <a:spcBef>
                <a:spcPct val="50000"/>
              </a:spcBef>
            </a:pPr>
            <a:r>
              <a:rPr lang="es-ES_tradnl" altLang="es-ES" sz="4400" i="1">
                <a:solidFill>
                  <a:schemeClr val="accent2"/>
                </a:solidFill>
                <a:latin typeface="Brush Script MT" panose="03060802040406070304" pitchFamily="66" charset="0"/>
              </a:rPr>
              <a:t>Alguien que nunca se olvida.</a:t>
            </a:r>
          </a:p>
        </p:txBody>
      </p:sp>
      <p:pic>
        <p:nvPicPr>
          <p:cNvPr id="7175" name="Picture 7" descr="Imagen11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33375"/>
            <a:ext cx="16764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888" y="368300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192088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265113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530225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354013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00" y="604838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3" name="Picture 15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1371600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0" y="1031875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5" name="Picture 17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84313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Imagen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900113" y="1773238"/>
            <a:ext cx="7272337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6600" i="1">
                <a:solidFill>
                  <a:schemeClr val="accent2"/>
                </a:solidFill>
                <a:latin typeface="Brush Script MT" panose="03060802040406070304" pitchFamily="66" charset="0"/>
              </a:rPr>
              <a:t>Gracias por tu Amistad</a:t>
            </a:r>
            <a:r>
              <a:rPr lang="es-ES_tradnl" altLang="es-ES" sz="5400" i="1">
                <a:solidFill>
                  <a:schemeClr val="accent2"/>
                </a:solidFill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331913" y="3573463"/>
            <a:ext cx="280828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4400" b="1" i="1" dirty="0">
                <a:solidFill>
                  <a:schemeClr val="accent2"/>
                </a:solidFill>
                <a:latin typeface="Brush Script MT" panose="03060802040406070304" pitchFamily="66" charset="0"/>
              </a:rPr>
              <a:t>Alicia P.M</a:t>
            </a:r>
            <a:r>
              <a:rPr lang="es-ES_tradnl" altLang="es-ES" sz="4400" i="1" dirty="0">
                <a:solidFill>
                  <a:schemeClr val="accent2"/>
                </a:solidFill>
                <a:latin typeface="Brush Script MT" panose="03060802040406070304" pitchFamily="66" charset="0"/>
              </a:rPr>
              <a:t>.</a:t>
            </a:r>
          </a:p>
        </p:txBody>
      </p:sp>
      <p:pic>
        <p:nvPicPr>
          <p:cNvPr id="8202" name="Picture 10" descr="Imagen11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76250"/>
            <a:ext cx="16764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5" name="Picture 13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619125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8" y="914400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7" name="Picture 15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938" y="1106488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300" y="501650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9" name="Picture 17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265113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338" y="1341438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1" name="Picture 19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050" y="1268413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76250"/>
            <a:ext cx="465137" cy="16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3" name="Picture 21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513" y="295275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4" name="Picture 22" descr="Imagen11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1688" y="1460500"/>
            <a:ext cx="2857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4859338" y="3500438"/>
            <a:ext cx="259238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4400" b="1">
                <a:solidFill>
                  <a:schemeClr val="accent2"/>
                </a:solidFill>
                <a:latin typeface="Brush Script MT" panose="03060802040406070304" pitchFamily="66" charset="0"/>
              </a:rPr>
              <a:t>Colacho V.</a:t>
            </a:r>
          </a:p>
        </p:txBody>
      </p:sp>
      <p:sp>
        <p:nvSpPr>
          <p:cNvPr id="8217" name="Text Box 25"/>
          <p:cNvSpPr txBox="1">
            <a:spLocks noChangeArrowheads="1"/>
          </p:cNvSpPr>
          <p:nvPr/>
        </p:nvSpPr>
        <p:spPr bwMode="auto">
          <a:xfrm>
            <a:off x="3471863" y="2873375"/>
            <a:ext cx="19637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" altLang="es-ES"/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2916238" y="2852738"/>
            <a:ext cx="26654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4400" b="1">
                <a:solidFill>
                  <a:schemeClr val="accent2"/>
                </a:solidFill>
                <a:latin typeface="Brush Script MT" panose="03060802040406070304" pitchFamily="66" charset="0"/>
              </a:rPr>
              <a:t>Dos Amigos</a:t>
            </a:r>
          </a:p>
        </p:txBody>
      </p:sp>
      <p:sp>
        <p:nvSpPr>
          <p:cNvPr id="8219" name="Text Box 27"/>
          <p:cNvSpPr txBox="1">
            <a:spLocks noChangeArrowheads="1"/>
          </p:cNvSpPr>
          <p:nvPr/>
        </p:nvSpPr>
        <p:spPr bwMode="auto">
          <a:xfrm>
            <a:off x="3708400" y="3573463"/>
            <a:ext cx="10795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5400" b="1">
                <a:solidFill>
                  <a:schemeClr val="accent2"/>
                </a:solidFill>
                <a:latin typeface="Brush Script MT" panose="03060802040406070304" pitchFamily="66" charset="0"/>
              </a:rPr>
              <a:t>y</a:t>
            </a:r>
          </a:p>
        </p:txBody>
      </p:sp>
      <p:pic>
        <p:nvPicPr>
          <p:cNvPr id="8220" name="Picture 28" descr="Imagen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9" grpId="0"/>
      <p:bldP spid="8216" grpId="0"/>
      <p:bldP spid="8218" grpId="0"/>
      <p:bldP spid="82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5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83612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145</Words>
  <Application>Microsoft Office PowerPoint</Application>
  <PresentationFormat>Presentación en pantalla (4:3)</PresentationFormat>
  <Paragraphs>52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Brush Script MT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WinuE</dc:creator>
  <cp:lastModifiedBy>colacho</cp:lastModifiedBy>
  <cp:revision>22</cp:revision>
  <dcterms:created xsi:type="dcterms:W3CDTF">2009-07-14T07:58:42Z</dcterms:created>
  <dcterms:modified xsi:type="dcterms:W3CDTF">2017-09-15T12:06:51Z</dcterms:modified>
</cp:coreProperties>
</file>