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65" r:id="rId4"/>
    <p:sldId id="257" r:id="rId5"/>
    <p:sldId id="266" r:id="rId6"/>
    <p:sldId id="258" r:id="rId7"/>
    <p:sldId id="267" r:id="rId8"/>
    <p:sldId id="262" r:id="rId9"/>
    <p:sldId id="271" r:id="rId10"/>
    <p:sldId id="260" r:id="rId11"/>
    <p:sldId id="268" r:id="rId12"/>
    <p:sldId id="263" r:id="rId13"/>
    <p:sldId id="264" r:id="rId14"/>
    <p:sldId id="269" r:id="rId15"/>
    <p:sldId id="272" r:id="rId16"/>
    <p:sldId id="259" r:id="rId17"/>
    <p:sldId id="270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+/MiKpj7ZiA9kFNeUnAwg==" hashData="oHnSEpCWXZ036qb1NxhdxK/Um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00"/>
    <a:srgbClr val="CCCC00"/>
    <a:srgbClr val="66FF33"/>
    <a:srgbClr val="99FFCC"/>
    <a:srgbClr val="3366FF"/>
    <a:srgbClr val="CCFF33"/>
    <a:srgbClr val="969696"/>
    <a:srgbClr val="777777"/>
    <a:srgbClr val="66FF66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7" autoAdjust="0"/>
    <p:restoredTop sz="94660"/>
  </p:normalViewPr>
  <p:slideViewPr>
    <p:cSldViewPr>
      <p:cViewPr varScale="1">
        <p:scale>
          <a:sx n="85" d="100"/>
          <a:sy n="85" d="100"/>
        </p:scale>
        <p:origin x="-9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ucida Calligraphy" pitchFamily="66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ucida Calligraphy" pitchFamily="66" charset="0"/>
              </a:defRPr>
            </a:lvl1pPr>
          </a:lstStyle>
          <a:p>
            <a:pPr>
              <a:defRPr/>
            </a:pPr>
            <a:fld id="{BC6F1A50-9A5E-4137-B6FB-2E1DD3A28248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ucida Calligraphy" pitchFamily="66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ucida Calligraphy" pitchFamily="66" charset="0"/>
              </a:defRPr>
            </a:lvl1pPr>
          </a:lstStyle>
          <a:p>
            <a:pPr>
              <a:defRPr/>
            </a:pPr>
            <a:fld id="{0F3CEDC8-FD79-48DC-BE80-B09C7F446E2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Calligraphy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Calligraphy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Calligraphy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Calligraphy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Calligraphy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Ana Belen</a:t>
            </a:r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AB00420-4B74-4995-9384-1F065A6AAB05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EF774-7C08-48AE-8FD0-19B9B97DF927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B5C36-B46B-45A4-84C8-D6774C1CFF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21BC5-C402-4656-AAFD-9B24C285C4D9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A385E-900F-4A8E-85FC-F066C20B2E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88C44-50FE-4C13-9BF1-C389A77EEDAE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B1D62-E88E-4FD0-A963-81DB59BA3F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938B4-940F-4C32-8902-F8451229B134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8B1DD-B1DD-4630-9647-E9D9DB57ACF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B3676-ADA7-47ED-8FF0-6B308E53345D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04172-A884-41E4-B511-98A19F1237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661A5-9167-45B4-9D65-D0042F64E9E8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71B19-EB5C-470A-A18A-0777256DA2B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EDC40-C609-4DE6-BAD2-4AE43D05426A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8633C-9550-460B-B559-A0C46D25C50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54FD0-B564-4D22-93C4-FFF1A741475E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785D5-6854-431E-B235-575FBEDD55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14177-5F9F-46EA-B879-8AA28714CD75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A877C-F375-48EE-A3BC-42D59D831AD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0FC4D-2B11-4FF7-BD45-4F1C233A2346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C95AB-995E-4575-B467-FFBA8F8253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8A581-CAC2-464A-A917-E0B105E0B86D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2BC71-2592-4889-8902-D533F29B045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A926A-3EE7-488F-814B-E75408837FA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  <a:cs typeface="+mn-cs"/>
              </a:defRPr>
            </a:lvl1pPr>
          </a:lstStyle>
          <a:p>
            <a:pPr>
              <a:defRPr/>
            </a:pPr>
            <a:fld id="{4A2C3C47-1697-4E78-AB8E-E4E7A90D12CE}" type="datetimeFigureOut">
              <a:rPr lang="es-ES"/>
              <a:pPr>
                <a:defRPr/>
              </a:pPr>
              <a:t>30/09/2012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  <a:cs typeface="+mn-cs"/>
              </a:defRPr>
            </a:lvl1pPr>
          </a:lstStyle>
          <a:p>
            <a:pPr>
              <a:defRPr/>
            </a:pPr>
            <a:fld id="{5FD6C60E-9197-4096-8D33-4E88A9AE0A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Lucida Calligraphy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Calligraphy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Calligraphy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Calligraphy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Calligraphy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7A130A-ABC5-4876-A30C-8ED2161C116F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\Pictures\alma ausente\tumblr_m3vka7jfbB1rt9iemo1_128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Marga\Pictures\alma ausente\tumblr_m3vka7jfbB1rt9iemo1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3"/>
            <a:ext cx="9144000" cy="6857397"/>
          </a:xfrm>
          <a:prstGeom prst="rect">
            <a:avLst/>
          </a:prstGeom>
          <a:noFill/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 rot="20059294">
            <a:off x="343982" y="1208186"/>
            <a:ext cx="590465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Wave2">
              <a:avLst>
                <a:gd name="adj1" fmla="val 20000"/>
                <a:gd name="adj2" fmla="val 0"/>
              </a:avLst>
            </a:prstTxWarp>
            <a:spAutoFit/>
          </a:bodyPr>
          <a:lstStyle/>
          <a:p>
            <a:pPr>
              <a:defRPr/>
            </a:pPr>
            <a:r>
              <a:rPr lang="es-ES" sz="3600" b="1" dirty="0">
                <a:ln>
                  <a:solidFill>
                    <a:srgbClr val="66FF33"/>
                  </a:solidFill>
                </a:ln>
                <a:solidFill>
                  <a:srgbClr val="FFFF00"/>
                </a:solidFill>
                <a:latin typeface="Rosewood Std Regular" pitchFamily="82" charset="0"/>
              </a:rPr>
              <a:t>Alma ausente</a:t>
            </a:r>
          </a:p>
        </p:txBody>
      </p:sp>
      <p:pic>
        <p:nvPicPr>
          <p:cNvPr id="2053" name="Picture 6" descr="C:\Users\Marga\Pictures\FIRMAS\firma0fgl.gif"/>
          <p:cNvPicPr>
            <a:picLocks noChangeAspect="1" noChangeArrowheads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68313" y="5516563"/>
            <a:ext cx="41751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3 Rectángulo"/>
          <p:cNvSpPr>
            <a:spLocks noChangeArrowheads="1"/>
          </p:cNvSpPr>
          <p:nvPr/>
        </p:nvSpPr>
        <p:spPr bwMode="auto">
          <a:xfrm>
            <a:off x="6228184" y="5877272"/>
            <a:ext cx="2448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66FF33"/>
                  </a:solidFill>
                </a:ln>
                <a:solidFill>
                  <a:srgbClr val="FFFF00"/>
                </a:solidFill>
                <a:latin typeface="Lucida Calligraphy" pitchFamily="66" charset="0"/>
              </a:rPr>
              <a:t>Ana </a:t>
            </a:r>
            <a:r>
              <a:rPr lang="es-ES" sz="2800" b="1" dirty="0" err="1">
                <a:ln>
                  <a:solidFill>
                    <a:srgbClr val="66FF33"/>
                  </a:solidFill>
                </a:ln>
                <a:solidFill>
                  <a:srgbClr val="FFFF00"/>
                </a:solidFill>
                <a:latin typeface="Lucida Calligraphy" pitchFamily="66" charset="0"/>
              </a:rPr>
              <a:t>Belen</a:t>
            </a:r>
            <a:endParaRPr lang="es-ES" sz="2800" b="1" dirty="0">
              <a:ln>
                <a:solidFill>
                  <a:srgbClr val="66FF33"/>
                </a:solidFill>
              </a:ln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6723">
    <p:sndAc>
      <p:stSnd>
        <p:snd r:embed="rId3" name="Ana Belen - Alma ausente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Marga\Pictures\FONDOS\flamenco_by_cnicita-d4nua0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4643438" y="188913"/>
            <a:ext cx="417671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Cuarto y último poema de la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obra </a:t>
            </a: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“Llanto por Ignacio Sánchez Mejías‘”, escrita por Federico García Lorca en homenaje a su gran amigo, el famoso torero y célebre escritor sevillano de la Generación del 27, </a:t>
            </a:r>
          </a:p>
        </p:txBody>
      </p:sp>
      <p:pic>
        <p:nvPicPr>
          <p:cNvPr id="2" name="Picture 5" descr="C:\Users\Marga\Pictures\alma ausente\Sanchez-Mejias-BLO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52975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076" name="Picture 6" descr="C:\Users\Marga\Pictures\alma ausente\NAC_DOM_web_2_d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852936"/>
            <a:ext cx="4139952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078" name="6 Rectángulo"/>
          <p:cNvSpPr>
            <a:spLocks noChangeArrowheads="1"/>
          </p:cNvSpPr>
          <p:nvPr/>
        </p:nvSpPr>
        <p:spPr bwMode="auto">
          <a:xfrm>
            <a:off x="395288" y="5373688"/>
            <a:ext cx="41767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Ignacio Sánchez Mejías , fallecido a causa de una brutal cogida en la Plaza de Toros de Manzanares. 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:\Users\Marga\Pictures\FONDOS\Korea_CG_Art_design_greeny_sky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7" descr="C:\Users\Marga\Pictures\alma ausente\Caballos_salvajes-1024x768-397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4211960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099" name="Picture 6" descr="C:\Users\Marga\Pictures\alma ausente\onteniente-higuera-001 COMPOSIC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784"/>
            <a:ext cx="4932040" cy="537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101" name="2 Rectángulo"/>
          <p:cNvSpPr>
            <a:spLocks noChangeArrowheads="1"/>
          </p:cNvSpPr>
          <p:nvPr/>
        </p:nvSpPr>
        <p:spPr bwMode="auto">
          <a:xfrm>
            <a:off x="611188" y="476672"/>
            <a:ext cx="3673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No te conoce el toro ni la higuera, </a:t>
            </a:r>
          </a:p>
        </p:txBody>
      </p:sp>
      <p:sp>
        <p:nvSpPr>
          <p:cNvPr id="4102" name="3 Rectángulo"/>
          <p:cNvSpPr>
            <a:spLocks noChangeArrowheads="1"/>
          </p:cNvSpPr>
          <p:nvPr/>
        </p:nvSpPr>
        <p:spPr bwMode="auto">
          <a:xfrm>
            <a:off x="4787900" y="5445125"/>
            <a:ext cx="39973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latin typeface="Lucida Calligraphy" pitchFamily="66" charset="0"/>
              </a:rPr>
              <a:t>ni caballos ni hormigas de tu casa. </a:t>
            </a:r>
          </a:p>
        </p:txBody>
      </p:sp>
    </p:spTree>
  </p:cSld>
  <p:clrMapOvr>
    <a:masterClrMapping/>
  </p:clrMapOvr>
  <p:transition spd="slow" advTm="119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:\Users\Marga\Pictures\FONDOS\art_nature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5" descr="C:\Users\Marga\Pictures\alma ausente\ffmarazul2-angoinfo_blogspotni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5353050" cy="47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124" name="1 Rectángulo"/>
          <p:cNvSpPr>
            <a:spLocks noChangeArrowheads="1"/>
          </p:cNvSpPr>
          <p:nvPr/>
        </p:nvSpPr>
        <p:spPr bwMode="auto">
          <a:xfrm>
            <a:off x="5004048" y="549275"/>
            <a:ext cx="3852614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latin typeface="Lucida Calligraphy" pitchFamily="66" charset="0"/>
              </a:rPr>
              <a:t>No te conoce el niño, </a:t>
            </a:r>
            <a:endParaRPr lang="es-ES" sz="2400" b="1" dirty="0" smtClean="0">
              <a:latin typeface="Lucida Calligraphy" pitchFamily="66" charset="0"/>
            </a:endParaRPr>
          </a:p>
          <a:p>
            <a:r>
              <a:rPr lang="es-ES" sz="2400" b="1" dirty="0" smtClean="0">
                <a:latin typeface="Lucida Calligraphy" pitchFamily="66" charset="0"/>
              </a:rPr>
              <a:t>ni </a:t>
            </a:r>
            <a:r>
              <a:rPr lang="es-ES" sz="2400" b="1" dirty="0">
                <a:latin typeface="Lucida Calligraphy" pitchFamily="66" charset="0"/>
              </a:rPr>
              <a:t>la tarde</a:t>
            </a:r>
            <a:br>
              <a:rPr lang="es-ES" sz="2400" b="1" dirty="0">
                <a:latin typeface="Lucida Calligraphy" pitchFamily="66" charset="0"/>
              </a:rPr>
            </a:br>
            <a:r>
              <a:rPr lang="es-ES" sz="2400" b="1" dirty="0">
                <a:latin typeface="Lucida Calligraphy" pitchFamily="66" charset="0"/>
              </a:rPr>
              <a:t>porque te has muerto </a:t>
            </a:r>
            <a:endParaRPr lang="es-ES" sz="2400" b="1" dirty="0" smtClean="0">
              <a:latin typeface="Lucida Calligraphy" pitchFamily="66" charset="0"/>
            </a:endParaRPr>
          </a:p>
          <a:p>
            <a:r>
              <a:rPr lang="es-ES" sz="2400" b="1" dirty="0" smtClean="0">
                <a:latin typeface="Lucida Calligraphy" pitchFamily="66" charset="0"/>
              </a:rPr>
              <a:t>para </a:t>
            </a:r>
            <a:r>
              <a:rPr lang="es-ES" sz="2400" b="1" dirty="0">
                <a:latin typeface="Lucida Calligraphy" pitchFamily="66" charset="0"/>
              </a:rPr>
              <a:t>siempre. </a:t>
            </a:r>
          </a:p>
        </p:txBody>
      </p:sp>
      <p:pic>
        <p:nvPicPr>
          <p:cNvPr id="3" name="Picture 6" descr="C:\Users\Marga\Pictures\alma ausente\2rddx5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1988840"/>
            <a:ext cx="5003800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C:\Users\Marga\Pictures\FONDOS\niebla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6" descr="C:\Users\Marga\Pictures\alma ausente\PIED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73700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148" name="2 Rectángulo"/>
          <p:cNvSpPr>
            <a:spLocks noChangeArrowheads="1"/>
          </p:cNvSpPr>
          <p:nvPr/>
        </p:nvSpPr>
        <p:spPr bwMode="auto">
          <a:xfrm>
            <a:off x="4860033" y="333375"/>
            <a:ext cx="368071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No te conoce el lomo, ni la piedra, </a:t>
            </a:r>
          </a:p>
        </p:txBody>
      </p:sp>
      <p:sp>
        <p:nvSpPr>
          <p:cNvPr id="6149" name="3 Rectángulo"/>
          <p:cNvSpPr>
            <a:spLocks noChangeArrowheads="1"/>
          </p:cNvSpPr>
          <p:nvPr/>
        </p:nvSpPr>
        <p:spPr bwMode="auto">
          <a:xfrm>
            <a:off x="395536" y="5517232"/>
            <a:ext cx="39604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ni el raso negro donde te destrozas. </a:t>
            </a:r>
          </a:p>
        </p:txBody>
      </p:sp>
      <p:pic>
        <p:nvPicPr>
          <p:cNvPr id="3" name="Picture 7" descr="C:\Users\Marga\Pictures\alma ausente\20080814001157-1187621420-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5" y="1412776"/>
            <a:ext cx="435597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22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C:\Users\Marga\Pictures\FONDOS\purple_grand_julian_by_aoife246-d54wmv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323850" y="5445125"/>
            <a:ext cx="6553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No te conoce tu recuerdo mudo </a:t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porque te has muerto </a:t>
            </a:r>
          </a:p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para siempre. </a:t>
            </a:r>
          </a:p>
        </p:txBody>
      </p:sp>
      <p:pic>
        <p:nvPicPr>
          <p:cNvPr id="2" name="Picture 5" descr="C:\Users\Marga\Pictures\alma ausente\me-gustas-cuando-ca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741682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Marga\Pictures\00\cielonocturno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7413" cy="6858000"/>
          </a:xfrm>
          <a:prstGeom prst="rect">
            <a:avLst/>
          </a:prstGeom>
          <a:noFill/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6444208" y="476672"/>
            <a:ext cx="24479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Tardará mucho tiempo en nacer, </a:t>
            </a:r>
          </a:p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si es que nace, </a:t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un andaluz tan claro,</a:t>
            </a:r>
          </a:p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 tan rico de aventura. </a:t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4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8195" name="Picture 4" descr="C:\Users\Marga\Pictures\alma ausente\y1p9MII3YASXatih60MZwKm_BBUOC5F6BZ2asGr5Pe6LS3L0ojD0ARCHVK9kKdPox1-KkMJroF8NzkLPtASJpv1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11616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Users\Marga\Pictures\ABSTRACTOS\01199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7" descr="C:\Users\Marga\Pictures\alma ausente\1360673913_0c3ad34f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5220072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468312" y="333375"/>
            <a:ext cx="40316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Yo canto su elegancia con palabras que gimen </a:t>
            </a:r>
          </a:p>
        </p:txBody>
      </p:sp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5004048" y="5517232"/>
            <a:ext cx="37977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y recuerdo una brisa triste </a:t>
            </a:r>
            <a:endParaRPr lang="es-ES" sz="2400" b="1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es-ES" sz="2400" b="1" dirty="0" smtClean="0">
                <a:solidFill>
                  <a:srgbClr val="FF0000"/>
                </a:solidFill>
                <a:latin typeface="Lucida Calligraphy" pitchFamily="66" charset="0"/>
              </a:rPr>
              <a:t>por </a:t>
            </a:r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los olivos….</a:t>
            </a:r>
          </a:p>
        </p:txBody>
      </p:sp>
      <p:pic>
        <p:nvPicPr>
          <p:cNvPr id="9221" name="Picture 8" descr="C:\Users\Marga\Pictures\alma ausente\lor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68760"/>
            <a:ext cx="4644008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5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C:\Users\Marga\Pictures\ABSTRACTOS\ip9hf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0243" name="3 Rectángulo"/>
          <p:cNvSpPr>
            <a:spLocks noChangeArrowheads="1"/>
          </p:cNvSpPr>
          <p:nvPr/>
        </p:nvSpPr>
        <p:spPr bwMode="auto">
          <a:xfrm>
            <a:off x="4644009" y="5445125"/>
            <a:ext cx="3934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como todos los muertos de la Tierra, </a:t>
            </a:r>
          </a:p>
        </p:txBody>
      </p:sp>
      <p:pic>
        <p:nvPicPr>
          <p:cNvPr id="10245" name="Picture 11" descr="C:\Users\Marga\Pictures\alma ausente\4095424093_9575e58f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5220072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0242" name="2 Rectángulo"/>
          <p:cNvSpPr>
            <a:spLocks noChangeArrowheads="1"/>
          </p:cNvSpPr>
          <p:nvPr/>
        </p:nvSpPr>
        <p:spPr bwMode="auto">
          <a:xfrm>
            <a:off x="323528" y="404664"/>
            <a:ext cx="38884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Porque te has muerto para siempre, </a:t>
            </a:r>
          </a:p>
        </p:txBody>
      </p:sp>
      <p:pic>
        <p:nvPicPr>
          <p:cNvPr id="10248" name="Picture 8" descr="C:\Users\Marga\Pictures\alma ausente\20080101173202-1000imagen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12776"/>
            <a:ext cx="4644008" cy="576064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6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Marga\Pictures\ABSTRACTOS\192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3995936" y="5229200"/>
            <a:ext cx="453650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como todos los muertos que se olvidan </a:t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en un montón de perros apagados …. </a:t>
            </a:r>
          </a:p>
        </p:txBody>
      </p:sp>
      <p:pic>
        <p:nvPicPr>
          <p:cNvPr id="11267" name="Picture 3" descr="C:\Users\Marga\Pictures\alma ausente\20080316231313-autor-alberto-more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6899585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Users\Marga\Pictures\alma ausente\cenicita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11" descr="C:\Users\Marga\Pictures\alma ausente\cenicitas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539750" y="260350"/>
            <a:ext cx="7993063" cy="1938338"/>
          </a:xfrm>
          <a:prstGeom prst="rect">
            <a:avLst/>
          </a:prstGeom>
          <a:solidFill>
            <a:srgbClr val="3366FF">
              <a:alpha val="2902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99FFCC"/>
                </a:solidFill>
                <a:latin typeface="Lucida Calligraphy" pitchFamily="66" charset="0"/>
              </a:rPr>
              <a:t>Este sobrecogedor texto de Federico García Lorca, con posterioridad se convirtió en su más fiel epitafio, ya que después de algunos años fue el propio poeta, inconsciente e indirectamente, el protagonista absoluto de la letra del poema. </a:t>
            </a:r>
          </a:p>
        </p:txBody>
      </p:sp>
    </p:spTree>
  </p:cSld>
  <p:clrMapOvr>
    <a:masterClrMapping/>
  </p:clrMapOvr>
  <p:transition spd="slow" advTm="19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C:\Users\Marga\Pictures\ABSTRACTOS\rwub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2 Rectángulo"/>
          <p:cNvSpPr>
            <a:spLocks noChangeArrowheads="1"/>
          </p:cNvSpPr>
          <p:nvPr/>
        </p:nvSpPr>
        <p:spPr bwMode="auto">
          <a:xfrm>
            <a:off x="395288" y="333375"/>
            <a:ext cx="3960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000000"/>
                </a:solidFill>
                <a:latin typeface="Lucida Calligraphy" pitchFamily="66" charset="0"/>
              </a:rPr>
              <a:t>Tardará mucho tiempo en nacer, </a:t>
            </a:r>
            <a:endParaRPr lang="es-ES" sz="2400" b="1" dirty="0" smtClean="0">
              <a:solidFill>
                <a:srgbClr val="000000"/>
              </a:solidFill>
              <a:latin typeface="Lucida Calligraphy" pitchFamily="66" charset="0"/>
            </a:endParaRPr>
          </a:p>
          <a:p>
            <a:r>
              <a:rPr lang="es-ES" sz="2400" b="1" dirty="0" smtClean="0">
                <a:solidFill>
                  <a:srgbClr val="000000"/>
                </a:solidFill>
                <a:latin typeface="Lucida Calligraphy" pitchFamily="66" charset="0"/>
              </a:rPr>
              <a:t>si </a:t>
            </a:r>
            <a:r>
              <a:rPr lang="es-ES" sz="2400" b="1" dirty="0">
                <a:solidFill>
                  <a:srgbClr val="000000"/>
                </a:solidFill>
                <a:latin typeface="Lucida Calligraphy" pitchFamily="66" charset="0"/>
              </a:rPr>
              <a:t>es que nace, </a:t>
            </a:r>
            <a:endParaRPr lang="es-ES" sz="2400" b="1" dirty="0">
              <a:latin typeface="Lucida Calligraphy" pitchFamily="66" charset="0"/>
            </a:endParaRPr>
          </a:p>
        </p:txBody>
      </p:sp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4644008" y="5589240"/>
            <a:ext cx="383006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000000"/>
                </a:solidFill>
                <a:latin typeface="Lucida Calligraphy" pitchFamily="66" charset="0"/>
              </a:rPr>
              <a:t>un andaluz tan claro, tan rico de aventura. </a:t>
            </a:r>
            <a:endParaRPr lang="es-ES" sz="2400" b="1" dirty="0">
              <a:latin typeface="Lucida Calligraphy" pitchFamily="66" charset="0"/>
            </a:endParaRPr>
          </a:p>
        </p:txBody>
      </p:sp>
      <p:pic>
        <p:nvPicPr>
          <p:cNvPr id="13317" name="Picture 7" descr="C:\Users\Marga\Pictures\alma ausente\20080325122609-1000image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5220072" cy="558924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 descr="http://4.bp.blogspot.com/-5nwyS01NUVE/ThXDPM6ly6I/AAAAAAAAGrc/kjlGwtvPbxg/s1600/Mejias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628801"/>
            <a:ext cx="4499992" cy="52292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9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Users\Marga\Pictures\ABSTRACTOS\03614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5" descr="http://imagenes.forociudad.com/fotos/56712-torreperogil-campos-de-olivos-de-torreperogi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1916832"/>
            <a:ext cx="5436096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4340" name="Picture 8" descr="C:\Users\Marga\Pictures\alma ausente\13z7eo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04048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4932040" y="332656"/>
            <a:ext cx="3870649" cy="238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Yo canto su elegancia con palabras que gimen </a:t>
            </a:r>
            <a:b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y recuerdo una brisa</a:t>
            </a:r>
          </a:p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 triste </a:t>
            </a:r>
          </a:p>
          <a:p>
            <a:r>
              <a:rPr lang="es-ES" sz="2400" b="1" dirty="0">
                <a:solidFill>
                  <a:srgbClr val="FF0000"/>
                </a:solidFill>
                <a:latin typeface="Lucida Calligraphy" pitchFamily="66" charset="0"/>
              </a:rPr>
              <a:t>por los olivos…</a:t>
            </a:r>
          </a:p>
        </p:txBody>
      </p:sp>
    </p:spTree>
  </p:cSld>
  <p:clrMapOvr>
    <a:masterClrMapping/>
  </p:clrMapOvr>
  <p:transition spd="slow" advTm="151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3" name="Picture 13" descr="C:\Users\Marga\Pictures\ABSTRACTOS\03705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467544" y="188640"/>
            <a:ext cx="3600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A pesar de todo, nunca caerá en el olvido ni morirá para siempre.</a:t>
            </a:r>
          </a:p>
        </p:txBody>
      </p:sp>
      <p:pic>
        <p:nvPicPr>
          <p:cNvPr id="15363" name="Picture 3" descr="C:\Users\Marga\Pictures\alma ausente\____Olvido______by_Athzir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340768"/>
            <a:ext cx="640871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spd="slow" advTm="124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 descr="C:\Users\Marga\Pictures\ABSTRACTOS\20hjy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2 Rectángulo"/>
          <p:cNvSpPr>
            <a:spLocks noChangeArrowheads="1"/>
          </p:cNvSpPr>
          <p:nvPr/>
        </p:nvSpPr>
        <p:spPr bwMode="auto">
          <a:xfrm>
            <a:off x="539750" y="260350"/>
            <a:ext cx="32908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El otoño vendrá con caracolas, </a:t>
            </a:r>
          </a:p>
        </p:txBody>
      </p:sp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5508104" y="5589240"/>
            <a:ext cx="338435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uva de niebla y montes agrupados, </a:t>
            </a:r>
          </a:p>
        </p:txBody>
      </p:sp>
      <p:pic>
        <p:nvPicPr>
          <p:cNvPr id="16388" name="Picture 13" descr="C:\Users\Marga\Pictures\alma ausente\orilladel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-1"/>
            <a:ext cx="4908105" cy="3429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6389" name="Picture 16" descr="C:\Users\Marga\Pictures\alma ausente\Imagen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4FFFB"/>
              </a:clrFrom>
              <a:clrTo>
                <a:srgbClr val="F4FFFB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2060848"/>
            <a:ext cx="4644008" cy="479715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spd="slow" advTm="139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63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Marga\Pictures\FONDOS\Universe_and_planets_digital_art_wallpaper_sp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7410" name="Picture 3" descr="C:\Users\Marga\Pictures\alma ausente\20060910195350-ause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65825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7411" name="1 Rectángulo"/>
          <p:cNvSpPr>
            <a:spLocks noChangeArrowheads="1"/>
          </p:cNvSpPr>
          <p:nvPr/>
        </p:nvSpPr>
        <p:spPr bwMode="auto">
          <a:xfrm>
            <a:off x="5364088" y="188640"/>
            <a:ext cx="37799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pero nadie querrá mirar tus ojos </a:t>
            </a:r>
            <a:b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porque te has muerto </a:t>
            </a:r>
          </a:p>
          <a:p>
            <a:r>
              <a:rPr lang="es-ES" sz="2400" b="1" dirty="0">
                <a:solidFill>
                  <a:schemeClr val="bg1"/>
                </a:solidFill>
                <a:latin typeface="Lucida Calligraphy" pitchFamily="66" charset="0"/>
              </a:rPr>
              <a:t>para siempre. </a:t>
            </a:r>
          </a:p>
        </p:txBody>
      </p:sp>
      <p:pic>
        <p:nvPicPr>
          <p:cNvPr id="17412" name="Picture 5" descr="C:\Users\Marga\Pictures\alma ausente\20080411213126-1n1mr0i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276872"/>
            <a:ext cx="4716017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9" name="Picture 17" descr="C:\Users\Marga\Pictures\alma ausente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5292080" y="476672"/>
            <a:ext cx="2936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para siempre. </a:t>
            </a:r>
          </a:p>
        </p:txBody>
      </p:sp>
      <p:grpSp>
        <p:nvGrpSpPr>
          <p:cNvPr id="4" name="7 Grupo"/>
          <p:cNvGrpSpPr>
            <a:grpSpLocks/>
          </p:cNvGrpSpPr>
          <p:nvPr/>
        </p:nvGrpSpPr>
        <p:grpSpPr bwMode="auto">
          <a:xfrm flipH="1">
            <a:off x="7308303" y="4725144"/>
            <a:ext cx="1606628" cy="1912278"/>
            <a:chOff x="6782188" y="548681"/>
            <a:chExt cx="1648947" cy="1675510"/>
          </a:xfrm>
        </p:grpSpPr>
        <p:grpSp>
          <p:nvGrpSpPr>
            <p:cNvPr id="5" name="13 Grupo"/>
            <p:cNvGrpSpPr>
              <a:grpSpLocks/>
            </p:cNvGrpSpPr>
            <p:nvPr/>
          </p:nvGrpSpPr>
          <p:grpSpPr bwMode="auto">
            <a:xfrm>
              <a:off x="6782188" y="548681"/>
              <a:ext cx="1648947" cy="1675510"/>
              <a:chOff x="6813113" y="2205039"/>
              <a:chExt cx="1575235" cy="1604408"/>
            </a:xfrm>
          </p:grpSpPr>
          <p:pic>
            <p:nvPicPr>
              <p:cNvPr id="7" name="Picture 3" descr="C:\Users\Marga\Pictures\NAVIDAD\13-GifsAnimadosDollz-MundoEmoti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834186" y="2205039"/>
                <a:ext cx="1554162" cy="1238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" name="15 Rectángulo"/>
              <p:cNvSpPr>
                <a:spLocks noChangeArrowheads="1"/>
              </p:cNvSpPr>
              <p:nvPr/>
            </p:nvSpPr>
            <p:spPr bwMode="auto">
              <a:xfrm>
                <a:off x="6813113" y="3473753"/>
                <a:ext cx="1440160" cy="3356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2000" b="1" dirty="0">
                    <a:solidFill>
                      <a:schemeClr val="bg1"/>
                    </a:solidFill>
                    <a:latin typeface="Script MT Bold" pitchFamily="66" charset="0"/>
                  </a:rPr>
                  <a:t>Margarita</a:t>
                </a:r>
              </a:p>
            </p:txBody>
          </p:sp>
        </p:grpSp>
        <p:pic>
          <p:nvPicPr>
            <p:cNvPr id="6" name="Picture 7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76256" y="1052736"/>
              <a:ext cx="1485900" cy="857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 advTm="19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314</Words>
  <Application>Microsoft Office PowerPoint</Application>
  <PresentationFormat>Presentación en pantalla (4:3)</PresentationFormat>
  <Paragraphs>53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Margarita</cp:lastModifiedBy>
  <cp:revision>17</cp:revision>
  <dcterms:created xsi:type="dcterms:W3CDTF">2012-06-11T19:43:36Z</dcterms:created>
  <dcterms:modified xsi:type="dcterms:W3CDTF">2012-09-30T11:34:08Z</dcterms:modified>
</cp:coreProperties>
</file>