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ED539C-C66B-464B-BDC7-6B4AE7A89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AE554-2F0E-4E73-B51A-0D8710212075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1C1441-E749-4D22-A225-0D30640D0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4011465-0A4D-4E3D-9A0A-4637D5AB5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25B73-3CEE-4537-8D49-36A3A520A7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0230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E79221-978A-48DA-B3C3-CC27D0E38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47DAC-8CCC-4C33-8D32-2D6B8E49A7D1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FAF317A-F8A9-4AD6-B2BE-751B148B9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8CFA079-2ED0-4FEB-947E-C12F9FEF2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79B54-DE29-443F-AC3C-9A5756ACB8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7685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B613C39-49D4-4517-9BC1-404B60E96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D5AEC-A587-4B93-994C-DB39F6163EB9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9CFEF3-0004-4C41-A19F-9CA70CAD6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2F3EA4C-33A7-446E-BAAF-12B9A1171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79F5C-C240-4951-AC87-A6A0262CAD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9864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FB1DD910-C73A-42AB-8C8C-1673083F7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0075E-CFA5-4899-A903-3396228803BF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96BCA5C8-674E-4FED-B61E-CE193B555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AAB21BF4-F755-4740-AB18-BF2D89097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3F972-1F01-4907-9EF0-DD435E1484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5843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5A1526CD-E631-4733-B011-C8E26E641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83055-2E77-42CA-B410-77554C33550F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8" name="Marcador de pie de página 4">
            <a:extLst>
              <a:ext uri="{FF2B5EF4-FFF2-40B4-BE49-F238E27FC236}">
                <a16:creationId xmlns:a16="http://schemas.microsoft.com/office/drawing/2014/main" id="{437A9AD4-22E7-499F-ABB8-680A99D0E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:a16="http://schemas.microsoft.com/office/drawing/2014/main" id="{65DEBE76-92F7-4D45-B1D5-E540DE7C2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47E3B-DC51-4FB2-9041-DDB28CE384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6673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3">
            <a:extLst>
              <a:ext uri="{FF2B5EF4-FFF2-40B4-BE49-F238E27FC236}">
                <a16:creationId xmlns:a16="http://schemas.microsoft.com/office/drawing/2014/main" id="{ABCB8421-92F5-417A-9100-73BACAFB6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74230-5F5D-49F7-AC09-EEC6D6A5CE0D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4" name="Marcador de pie de página 4">
            <a:extLst>
              <a:ext uri="{FF2B5EF4-FFF2-40B4-BE49-F238E27FC236}">
                <a16:creationId xmlns:a16="http://schemas.microsoft.com/office/drawing/2014/main" id="{7284B7F3-571A-4F10-84EF-99559FA4E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:a16="http://schemas.microsoft.com/office/drawing/2014/main" id="{56F14F9F-A830-48C5-B8F3-1007BE30B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4B405-AB92-4262-AE09-3779E609E5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7959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>
            <a:extLst>
              <a:ext uri="{FF2B5EF4-FFF2-40B4-BE49-F238E27FC236}">
                <a16:creationId xmlns:a16="http://schemas.microsoft.com/office/drawing/2014/main" id="{1C1964E6-6877-4BE3-844B-E4299DEDB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C71FA-66AA-4407-81F7-7F42805FA995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3" name="Marcador de pie de página 4">
            <a:extLst>
              <a:ext uri="{FF2B5EF4-FFF2-40B4-BE49-F238E27FC236}">
                <a16:creationId xmlns:a16="http://schemas.microsoft.com/office/drawing/2014/main" id="{B63BC090-2B37-43D1-A593-DEF207C0B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>
            <a:extLst>
              <a:ext uri="{FF2B5EF4-FFF2-40B4-BE49-F238E27FC236}">
                <a16:creationId xmlns:a16="http://schemas.microsoft.com/office/drawing/2014/main" id="{B8AECB23-A4E1-4A93-8F51-EEC428CA7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2790E-89C9-4E70-985C-0FCCC9FA08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8773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5D3480B5-1926-4EA2-8EA1-FA5B67389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E70DC-B34D-4C05-8FF6-7B0F8747AB4F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A517A7F7-80FD-4677-97F0-FF77E0509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39EBEDEC-DF20-44F5-B554-C08520CC2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13196-A94F-4A4C-AFCC-5510529E48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5296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3">
            <a:extLst>
              <a:ext uri="{FF2B5EF4-FFF2-40B4-BE49-F238E27FC236}">
                <a16:creationId xmlns:a16="http://schemas.microsoft.com/office/drawing/2014/main" id="{E017B456-D164-42C6-A9DD-86231D91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32C10-6CC6-4F41-A4DE-1B49941322D3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058449C5-A38B-419F-9734-609153A75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6BF2FCBE-05EA-42C6-9C7F-9D44C8AF1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663F5-6A16-4F9B-938A-7C5C212E7C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1634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EEE342-D337-4731-9BF8-EA03E790C9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883CF-B301-42A4-8687-B6FCA5976DB9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8A7E5D-6FEF-4DBD-97F9-B4219BEBB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74DE3C-1CC3-4663-9A15-10225B4B7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8E1EF-4171-4319-AC91-46D2CC197A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4051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0A259FA-F54E-4CC9-8B8A-51A72ACA2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7534E-0036-41B7-BBE6-33BB6A35C782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FC17AB4-C373-4E0C-A80C-AF921E7DB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B6BC5D-6645-43ED-8344-AB05FB5FE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88B46-C616-4D7D-8236-660C567B22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0607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39400E7-AA7F-4239-BCF9-E0F1B9A14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73528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>
            <a:extLst>
              <a:ext uri="{FF2B5EF4-FFF2-40B4-BE49-F238E27FC236}">
                <a16:creationId xmlns:a16="http://schemas.microsoft.com/office/drawing/2014/main" id="{46677C06-D018-4E64-97EC-18D15186E3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</a:p>
        </p:txBody>
      </p:sp>
      <p:sp>
        <p:nvSpPr>
          <p:cNvPr id="1027" name="Marcador de texto 2">
            <a:extLst>
              <a:ext uri="{FF2B5EF4-FFF2-40B4-BE49-F238E27FC236}">
                <a16:creationId xmlns:a16="http://schemas.microsoft.com/office/drawing/2014/main" id="{9A63E69B-8725-4261-B449-A4C81A701D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649A59-D005-4650-A3BD-71A8666E49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7AC6FC0-409C-4205-AB3D-4232B5900159}" type="datetimeFigureOut">
              <a:rPr lang="es-ES"/>
              <a:pPr>
                <a:defRPr/>
              </a:pPr>
              <a:t>03/03/2021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E030ECC-074D-470A-BC43-64F5512A0C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592D794-416C-406F-BFAC-E6BD6A118B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F301E3A-CC8D-4DDE-AC17-93B51AED35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B997326-2474-46E5-9731-AA964BA67F9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1.png"/><Relationship Id="rId18" Type="http://schemas.openxmlformats.org/officeDocument/2006/relationships/image" Target="../media/image2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7.png"/><Relationship Id="rId11" Type="http://schemas.openxmlformats.org/officeDocument/2006/relationships/image" Target="../media/image2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6.png"/><Relationship Id="rId9" Type="http://schemas.openxmlformats.org/officeDocument/2006/relationships/image" Target="../media/image1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n 2">
            <a:extLst>
              <a:ext uri="{FF2B5EF4-FFF2-40B4-BE49-F238E27FC236}">
                <a16:creationId xmlns:a16="http://schemas.microsoft.com/office/drawing/2014/main" id="{B6068F9D-CA6E-4131-AF5C-F4E723BC5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57" y="0"/>
            <a:ext cx="1227591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  <p:sndAc>
      <p:stSnd>
        <p:snd r:embed="rId2" name="Alex Casademunt - En tu amor (Inquietudes, 2003)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2">
            <a:extLst>
              <a:ext uri="{FF2B5EF4-FFF2-40B4-BE49-F238E27FC236}">
                <a16:creationId xmlns:a16="http://schemas.microsoft.com/office/drawing/2014/main" id="{A5A463F5-EA2C-4D3A-B477-0A4516E64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218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CuadroTexto 3">
            <a:extLst>
              <a:ext uri="{FF2B5EF4-FFF2-40B4-BE49-F238E27FC236}">
                <a16:creationId xmlns:a16="http://schemas.microsoft.com/office/drawing/2014/main" id="{A1E69FDF-A33D-4A25-9C63-76A19998BF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1538" y="890588"/>
            <a:ext cx="46418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2400">
                <a:latin typeface="Arial Black" panose="020B0A04020102020204" pitchFamily="34" charset="0"/>
              </a:rPr>
              <a:t>Tu muerte es nuestro gran dolor hoy.” “Resulta difícil de aceptar la desaparición de un </a:t>
            </a:r>
            <a:r>
              <a:rPr lang="es-ES" altLang="es-ES" sz="2400" b="1">
                <a:latin typeface="Arial Black" panose="020B0A04020102020204" pitchFamily="34" charset="0"/>
              </a:rPr>
              <a:t>cantante</a:t>
            </a:r>
            <a:r>
              <a:rPr lang="es-ES" altLang="es-ES" sz="2400">
                <a:latin typeface="Arial Black" panose="020B0A04020102020204" pitchFamily="34" charset="0"/>
              </a:rPr>
              <a:t> querido por todos. Adiós gran </a:t>
            </a:r>
            <a:r>
              <a:rPr lang="es-ES" altLang="es-ES" sz="2400" b="1">
                <a:latin typeface="Arial Black" panose="020B0A04020102020204" pitchFamily="34" charset="0"/>
              </a:rPr>
              <a:t>amigo</a:t>
            </a:r>
            <a:r>
              <a:rPr lang="es-ES" altLang="es-ES" sz="2400">
                <a:latin typeface="Arial Black" panose="020B0A04020102020204" pitchFamily="34" charset="0"/>
              </a:rPr>
              <a:t>.”</a:t>
            </a: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2">
            <a:extLst>
              <a:ext uri="{FF2B5EF4-FFF2-40B4-BE49-F238E27FC236}">
                <a16:creationId xmlns:a16="http://schemas.microsoft.com/office/drawing/2014/main" id="{C94CF5E2-3FC0-45D7-A842-69F9335C4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2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2">
            <a:extLst>
              <a:ext uri="{FF2B5EF4-FFF2-40B4-BE49-F238E27FC236}">
                <a16:creationId xmlns:a16="http://schemas.microsoft.com/office/drawing/2014/main" id="{FA70FF39-312D-40B0-A355-AE2BE604CC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48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n 4">
            <a:extLst>
              <a:ext uri="{FF2B5EF4-FFF2-40B4-BE49-F238E27FC236}">
                <a16:creationId xmlns:a16="http://schemas.microsoft.com/office/drawing/2014/main" id="{50C7DD74-30C0-47FD-8426-56E4F9A20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3" y="0"/>
            <a:ext cx="6307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0">
            <a:extLst>
              <a:ext uri="{FF2B5EF4-FFF2-40B4-BE49-F238E27FC236}">
                <a16:creationId xmlns:a16="http://schemas.microsoft.com/office/drawing/2014/main" id="{F83D3DB4-BE2C-4282-8BB2-2FA5DD092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217488"/>
            <a:ext cx="12193588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E621D178-8A40-4CAC-B88F-8012771264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93459">
            <a:off x="326404" y="682931"/>
            <a:ext cx="6293866" cy="3549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A1611CC-81AF-4E76-91B0-6DDA191ABA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2670" y="3938953"/>
            <a:ext cx="5586660" cy="27373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6F715DD-9556-4C2A-87E6-3927F0E41C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6674" y="467477"/>
            <a:ext cx="4861015" cy="3003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2">
            <a:extLst>
              <a:ext uri="{FF2B5EF4-FFF2-40B4-BE49-F238E27FC236}">
                <a16:creationId xmlns:a16="http://schemas.microsoft.com/office/drawing/2014/main" id="{7E3F666D-91AF-4BFA-AFAF-BE47E3046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57761">
            <a:off x="503238" y="774700"/>
            <a:ext cx="4714875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n 4">
            <a:extLst>
              <a:ext uri="{FF2B5EF4-FFF2-40B4-BE49-F238E27FC236}">
                <a16:creationId xmlns:a16="http://schemas.microsoft.com/office/drawing/2014/main" id="{44B10BC4-9A76-482B-92AF-D5CACA8EC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54013"/>
            <a:ext cx="4714875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CBD9EF5-E950-43BA-A204-7A61B8BF9E94}"/>
              </a:ext>
            </a:extLst>
          </p:cNvPr>
          <p:cNvSpPr txBox="1"/>
          <p:nvPr/>
        </p:nvSpPr>
        <p:spPr>
          <a:xfrm>
            <a:off x="1195388" y="4970463"/>
            <a:ext cx="987107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Has dejado a tú familia sin consuelo</a:t>
            </a:r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2">
            <a:extLst>
              <a:ext uri="{FF2B5EF4-FFF2-40B4-BE49-F238E27FC236}">
                <a16:creationId xmlns:a16="http://schemas.microsoft.com/office/drawing/2014/main" id="{8EFC312C-E8C2-456D-8858-7987A744E7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22263"/>
            <a:ext cx="600075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n 4">
            <a:extLst>
              <a:ext uri="{FF2B5EF4-FFF2-40B4-BE49-F238E27FC236}">
                <a16:creationId xmlns:a16="http://schemas.microsoft.com/office/drawing/2014/main" id="{074E2961-5E1F-4837-BE74-F91123FCE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8" y="593725"/>
            <a:ext cx="4554537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Imagen 6">
            <a:extLst>
              <a:ext uri="{FF2B5EF4-FFF2-40B4-BE49-F238E27FC236}">
                <a16:creationId xmlns:a16="http://schemas.microsoft.com/office/drawing/2014/main" id="{075A542C-A60C-4DC4-8DFB-7E8EDE0E5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638" y="4284663"/>
            <a:ext cx="4248150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CuadroTexto 7">
            <a:extLst>
              <a:ext uri="{FF2B5EF4-FFF2-40B4-BE49-F238E27FC236}">
                <a16:creationId xmlns:a16="http://schemas.microsoft.com/office/drawing/2014/main" id="{57FEE9C6-F735-4C53-9313-A5B75FC7F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900" y="4970463"/>
            <a:ext cx="6000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/>
              <a:t>Tus compañeros y amigos tampoco lo pueden creer.</a:t>
            </a:r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6">
            <a:extLst>
              <a:ext uri="{FF2B5EF4-FFF2-40B4-BE49-F238E27FC236}">
                <a16:creationId xmlns:a16="http://schemas.microsoft.com/office/drawing/2014/main" id="{0A25D85C-4AA7-4ECC-B41E-9B94EED4F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825" y="0"/>
            <a:ext cx="9952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n 4">
            <a:extLst>
              <a:ext uri="{FF2B5EF4-FFF2-40B4-BE49-F238E27FC236}">
                <a16:creationId xmlns:a16="http://schemas.microsoft.com/office/drawing/2014/main" id="{168EDADA-D05F-4E34-A8D1-B85E3C966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0050" y="0"/>
            <a:ext cx="84883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DF3B307D-BAC8-48CB-B300-DF232A0459B0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4">
            <a:extLst>
              <a:ext uri="{FF2B5EF4-FFF2-40B4-BE49-F238E27FC236}">
                <a16:creationId xmlns:a16="http://schemas.microsoft.com/office/drawing/2014/main" id="{C773DA86-14BD-4990-A51A-D2F091CDF6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292" name="Rectangle 5">
            <a:extLst>
              <a:ext uri="{FF2B5EF4-FFF2-40B4-BE49-F238E27FC236}">
                <a16:creationId xmlns:a16="http://schemas.microsoft.com/office/drawing/2014/main" id="{B8DA40F1-E681-47AA-8295-BEF78500C7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2293" name="Picture 7">
            <a:hlinkClick r:id="rId5"/>
            <a:extLst>
              <a:ext uri="{FF2B5EF4-FFF2-40B4-BE49-F238E27FC236}">
                <a16:creationId xmlns:a16="http://schemas.microsoft.com/office/drawing/2014/main" id="{39BE02B6-2FD4-4671-8DA5-6B1A64341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 Box 8">
            <a:extLst>
              <a:ext uri="{FF2B5EF4-FFF2-40B4-BE49-F238E27FC236}">
                <a16:creationId xmlns:a16="http://schemas.microsoft.com/office/drawing/2014/main" id="{012CB008-EAFF-40E6-8667-6507ACD2A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1775"/>
            <a:ext cx="9144000" cy="237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12295" name="Text Box 11">
            <a:extLst>
              <a:ext uri="{FF2B5EF4-FFF2-40B4-BE49-F238E27FC236}">
                <a16:creationId xmlns:a16="http://schemas.microsoft.com/office/drawing/2014/main" id="{5C2DA3D4-3920-4BA9-8C4A-9EB8ADE708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12296" name="Picture 10">
            <a:hlinkClick r:id="rId7"/>
            <a:extLst>
              <a:ext uri="{FF2B5EF4-FFF2-40B4-BE49-F238E27FC236}">
                <a16:creationId xmlns:a16="http://schemas.microsoft.com/office/drawing/2014/main" id="{81CD9DD5-B0FE-42BD-83B6-41D65E38E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95632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7">
            <a:extLst>
              <a:ext uri="{FF2B5EF4-FFF2-40B4-BE49-F238E27FC236}">
                <a16:creationId xmlns:a16="http://schemas.microsoft.com/office/drawing/2014/main" id="{8BEE5578-490F-4A3F-AE3F-CBBE23DFD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21">
            <a:hlinkClick r:id="rId10"/>
            <a:extLst>
              <a:ext uri="{FF2B5EF4-FFF2-40B4-BE49-F238E27FC236}">
                <a16:creationId xmlns:a16="http://schemas.microsoft.com/office/drawing/2014/main" id="{926EFBB9-920C-4363-AA62-AF47E895B4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22">
            <a:hlinkClick r:id="rId12"/>
            <a:extLst>
              <a:ext uri="{FF2B5EF4-FFF2-40B4-BE49-F238E27FC236}">
                <a16:creationId xmlns:a16="http://schemas.microsoft.com/office/drawing/2014/main" id="{52A99EF5-4BA8-4E88-B6A5-FDA261C51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8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23">
            <a:hlinkClick r:id="rId14"/>
            <a:extLst>
              <a:ext uri="{FF2B5EF4-FFF2-40B4-BE49-F238E27FC236}">
                <a16:creationId xmlns:a16="http://schemas.microsoft.com/office/drawing/2014/main" id="{44B841B3-F04C-4A1F-AE1B-6AA5C1762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24">
            <a:hlinkClick r:id="rId16"/>
            <a:extLst>
              <a:ext uri="{FF2B5EF4-FFF2-40B4-BE49-F238E27FC236}">
                <a16:creationId xmlns:a16="http://schemas.microsoft.com/office/drawing/2014/main" id="{4D5CECE5-9840-46FF-9A6B-E9526D3D0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2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2" name="Text Box 26">
            <a:extLst>
              <a:ext uri="{FF2B5EF4-FFF2-40B4-BE49-F238E27FC236}">
                <a16:creationId xmlns:a16="http://schemas.microsoft.com/office/drawing/2014/main" id="{9D436E68-A611-4136-9799-1160DA7185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32" y="6553200"/>
            <a:ext cx="12179568" cy="369332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dirty="0">
                <a:solidFill>
                  <a:srgbClr val="40F903"/>
                </a:solidFill>
                <a:latin typeface="Kristen ITC" panose="03050502040202030202" pitchFamily="66" charset="0"/>
              </a:rPr>
              <a:t>Esta presentación </a:t>
            </a:r>
            <a:r>
              <a:rPr lang="es-ES" altLang="es-ES" dirty="0" err="1">
                <a:solidFill>
                  <a:srgbClr val="40F903"/>
                </a:solidFill>
                <a:latin typeface="Kristen ITC" panose="03050502040202030202" pitchFamily="66" charset="0"/>
              </a:rPr>
              <a:t>powerpoint</a:t>
            </a:r>
            <a:r>
              <a:rPr lang="es-ES" altLang="es-ES" dirty="0">
                <a:solidFill>
                  <a:srgbClr val="40F903"/>
                </a:solidFill>
                <a:latin typeface="Kristen ITC" panose="03050502040202030202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5008AD4D-0B3C-49B3-B758-92E0E1C65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6870441" y="634765"/>
            <a:ext cx="4826000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80</Words>
  <Application>Microsoft Office PowerPoint</Application>
  <PresentationFormat>Panorámica</PresentationFormat>
  <Paragraphs>6</Paragraphs>
  <Slides>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7" baseType="lpstr">
      <vt:lpstr>Calibri</vt:lpstr>
      <vt:lpstr>Arial</vt:lpstr>
      <vt:lpstr>Calibri Light</vt:lpstr>
      <vt:lpstr>Arial Black</vt:lpstr>
      <vt:lpstr>Bradley Hand ITC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Yaiza</dc:creator>
  <cp:lastModifiedBy>colacho</cp:lastModifiedBy>
  <cp:revision>9</cp:revision>
  <dcterms:created xsi:type="dcterms:W3CDTF">2021-03-03T18:11:36Z</dcterms:created>
  <dcterms:modified xsi:type="dcterms:W3CDTF">2021-03-03T22:10:12Z</dcterms:modified>
</cp:coreProperties>
</file>