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24"/>
  </p:notesMasterIdLst>
  <p:sldIdLst>
    <p:sldId id="260" r:id="rId3"/>
    <p:sldId id="261" r:id="rId4"/>
    <p:sldId id="263" r:id="rId5"/>
    <p:sldId id="272" r:id="rId6"/>
    <p:sldId id="273" r:id="rId7"/>
    <p:sldId id="259" r:id="rId8"/>
    <p:sldId id="275" r:id="rId9"/>
    <p:sldId id="270" r:id="rId10"/>
    <p:sldId id="274" r:id="rId11"/>
    <p:sldId id="269" r:id="rId12"/>
    <p:sldId id="271" r:id="rId13"/>
    <p:sldId id="264" r:id="rId14"/>
    <p:sldId id="268" r:id="rId15"/>
    <p:sldId id="267" r:id="rId16"/>
    <p:sldId id="265" r:id="rId17"/>
    <p:sldId id="262" r:id="rId18"/>
    <p:sldId id="258" r:id="rId19"/>
    <p:sldId id="278" r:id="rId20"/>
    <p:sldId id="266" r:id="rId21"/>
    <p:sldId id="276" r:id="rId22"/>
    <p:sldId id="277"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KSE/7cujByMjXCMQ07DMA" hashData="MZApGOuFCbqdAg884fxXO0NkoI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1F67"/>
    <a:srgbClr val="381850"/>
    <a:srgbClr val="B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40" d="100"/>
          <a:sy n="40" d="100"/>
        </p:scale>
        <p:origin x="-1302" y="-5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293FF0-17CD-48F1-ABEB-ABBE32587C8D}" type="datetimeFigureOut">
              <a:rPr lang="es-ES" smtClean="0"/>
              <a:t>06/11/2012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1739E0-A96F-4B67-ACA1-34CE91FDC13F}"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31739E0-A96F-4B67-ACA1-34CE91FDC13F}" type="slidenum">
              <a:rPr lang="es-ES" smtClean="0"/>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31739E0-A96F-4B67-ACA1-34CE91FDC13F}" type="slidenum">
              <a:rPr lang="es-ES" smtClean="0"/>
              <a:t>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31739E0-A96F-4B67-ACA1-34CE91FDC13F}" type="slidenum">
              <a:rPr lang="es-ES" smtClean="0"/>
              <a:t>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31739E0-A96F-4B67-ACA1-34CE91FDC13F}" type="slidenum">
              <a:rPr lang="es-ES" smtClean="0"/>
              <a:t>9</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blipFill>
                <a:blip r:embed="rId3"/>
                <a:stretch>
                  <a:fillRect/>
                </a:stretch>
              </a:blipFill>
            </a:endParaRPr>
          </a:p>
        </p:txBody>
      </p:sp>
      <p:sp>
        <p:nvSpPr>
          <p:cNvPr id="4" name="3 Marcador de número de diapositiva"/>
          <p:cNvSpPr>
            <a:spLocks noGrp="1"/>
          </p:cNvSpPr>
          <p:nvPr>
            <p:ph type="sldNum" sz="quarter" idx="10"/>
          </p:nvPr>
        </p:nvSpPr>
        <p:spPr/>
        <p:txBody>
          <a:bodyPr/>
          <a:lstStyle/>
          <a:p>
            <a:fld id="{531739E0-A96F-4B67-ACA1-34CE91FDC13F}" type="slidenum">
              <a:rPr lang="es-ES" smtClean="0"/>
              <a:t>20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A782CF-9E59-4ED0-BF31-598AAF3E8679}" type="slidenum">
              <a:rPr lang="es-ES" smtClean="0"/>
              <a:pPr/>
              <a:t>‹Nº›</a:t>
            </a:fld>
            <a:endParaRPr lang="es-ES"/>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CECF77E-F57F-4FA0-A3FD-F1458AB7558F}" type="slidenum">
              <a:rPr lang="es-ES_tradnl"/>
              <a:pPr/>
              <a:t>‹Nº›</a:t>
            </a:fld>
            <a:endParaRPr lang="es-ES_tradnl"/>
          </a:p>
        </p:txBody>
      </p:sp>
    </p:spTree>
  </p:cSld>
  <p:clrMapOvr>
    <a:masterClrMapping/>
  </p:clrMapOvr>
  <p:transition spd="slow" advTm="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5C4E9E-CFEA-4C3B-B56E-17ED801495CB}" type="datetimeFigureOut">
              <a:rPr lang="es-ES" smtClean="0"/>
              <a:pPr/>
              <a:t>06/11/2012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A782CF-9E59-4ED0-BF31-598AAF3E867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19F12C8-2BCF-4575-9E58-DE7D87D8147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audio" Target="../media/audio7.wav"/><Relationship Id="rId13" Type="http://schemas.openxmlformats.org/officeDocument/2006/relationships/image" Target="../media/image6.jpeg"/><Relationship Id="rId18" Type="http://schemas.openxmlformats.org/officeDocument/2006/relationships/audio" Target="../media/audio14.wav"/><Relationship Id="rId3" Type="http://schemas.openxmlformats.org/officeDocument/2006/relationships/image" Target="../media/image5.jpeg"/><Relationship Id="rId21" Type="http://schemas.openxmlformats.org/officeDocument/2006/relationships/audio" Target="../media/audio16.wav"/><Relationship Id="rId7" Type="http://schemas.openxmlformats.org/officeDocument/2006/relationships/audio" Target="../media/audio6.wav"/><Relationship Id="rId12" Type="http://schemas.openxmlformats.org/officeDocument/2006/relationships/audio" Target="../media/audio11.wav"/><Relationship Id="rId17" Type="http://schemas.openxmlformats.org/officeDocument/2006/relationships/image" Target="../media/image8.jpeg"/><Relationship Id="rId25" Type="http://schemas.openxmlformats.org/officeDocument/2006/relationships/image" Target="../media/image11.jpeg"/><Relationship Id="rId2" Type="http://schemas.openxmlformats.org/officeDocument/2006/relationships/audio" Target="../media/audio2.wav"/><Relationship Id="rId16" Type="http://schemas.openxmlformats.org/officeDocument/2006/relationships/audio" Target="../media/audio13.wav"/><Relationship Id="rId20" Type="http://schemas.openxmlformats.org/officeDocument/2006/relationships/audio" Target="../media/audio15.wav"/><Relationship Id="rId1" Type="http://schemas.openxmlformats.org/officeDocument/2006/relationships/slideLayout" Target="../slideLayouts/slideLayout1.xml"/><Relationship Id="rId6" Type="http://schemas.openxmlformats.org/officeDocument/2006/relationships/audio" Target="../media/audio5.wav"/><Relationship Id="rId11" Type="http://schemas.openxmlformats.org/officeDocument/2006/relationships/audio" Target="../media/audio10.wav"/><Relationship Id="rId24" Type="http://schemas.openxmlformats.org/officeDocument/2006/relationships/audio" Target="../media/audio18.wav"/><Relationship Id="rId5" Type="http://schemas.openxmlformats.org/officeDocument/2006/relationships/audio" Target="../media/audio4.wav"/><Relationship Id="rId15" Type="http://schemas.openxmlformats.org/officeDocument/2006/relationships/image" Target="../media/image7.jpeg"/><Relationship Id="rId23" Type="http://schemas.openxmlformats.org/officeDocument/2006/relationships/audio" Target="../media/audio17.wav"/><Relationship Id="rId10" Type="http://schemas.openxmlformats.org/officeDocument/2006/relationships/audio" Target="../media/audio9.wav"/><Relationship Id="rId19" Type="http://schemas.openxmlformats.org/officeDocument/2006/relationships/image" Target="../media/image9.jpeg"/><Relationship Id="rId4" Type="http://schemas.openxmlformats.org/officeDocument/2006/relationships/audio" Target="../media/audio3.wav"/><Relationship Id="rId9" Type="http://schemas.openxmlformats.org/officeDocument/2006/relationships/audio" Target="../media/audio8.wav"/><Relationship Id="rId14" Type="http://schemas.openxmlformats.org/officeDocument/2006/relationships/audio" Target="../media/audio12.wav"/><Relationship Id="rId22"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1.png"/><Relationship Id="rId7" Type="http://schemas.openxmlformats.org/officeDocument/2006/relationships/image" Target="../media/image3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4.png"/><Relationship Id="rId1" Type="http://schemas.openxmlformats.org/officeDocument/2006/relationships/audio" Target="../media/audio19.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29_leonardo_Favio.jpg"/>
          <p:cNvPicPr>
            <a:picLocks noChangeAspect="1"/>
          </p:cNvPicPr>
          <p:nvPr/>
        </p:nvPicPr>
        <p:blipFill>
          <a:blip r:embed="rId3"/>
          <a:stretch>
            <a:fillRect/>
          </a:stretch>
        </p:blipFill>
        <p:spPr>
          <a:xfrm>
            <a:off x="928662" y="0"/>
            <a:ext cx="7500990" cy="6858000"/>
          </a:xfrm>
          <a:prstGeom prst="roundRect">
            <a:avLst/>
          </a:prstGeom>
        </p:spPr>
      </p:pic>
      <p:sp>
        <p:nvSpPr>
          <p:cNvPr id="5" name="4 CuadroTexto"/>
          <p:cNvSpPr txBox="1"/>
          <p:nvPr/>
        </p:nvSpPr>
        <p:spPr>
          <a:xfrm>
            <a:off x="1571604" y="357166"/>
            <a:ext cx="665567" cy="6001643"/>
          </a:xfrm>
          <a:prstGeom prst="rect">
            <a:avLst/>
          </a:prstGeom>
          <a:noFill/>
        </p:spPr>
        <p:txBody>
          <a:bodyPr wrap="none" rtlCol="0">
            <a:spAutoFit/>
          </a:bodyPr>
          <a:lstStyle/>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L</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E</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O</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N</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A</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R</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D</a:t>
            </a:r>
          </a:p>
          <a:p>
            <a:r>
              <a:rPr lang="es-ES" sz="4800" b="1" dirty="0" smtClean="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rPr>
              <a:t>O</a:t>
            </a:r>
            <a:endParaRPr lang="es-ES" sz="4800" b="1" dirty="0">
              <a:blipFill dpi="0" rotWithShape="1">
                <a:blip r:embed="rId4"/>
                <a:srcRect/>
                <a:tile tx="0" ty="0" sx="100000" sy="100000" flip="none" algn="tl"/>
              </a:blipFill>
              <a:effectLst>
                <a:outerShdw blurRad="38100" dist="38100" dir="2700000" algn="tl">
                  <a:srgbClr val="000000">
                    <a:alpha val="43137"/>
                  </a:srgbClr>
                </a:outerShdw>
              </a:effectLst>
              <a:latin typeface="Broadway" pitchFamily="82" charset="0"/>
            </a:endParaRPr>
          </a:p>
        </p:txBody>
      </p:sp>
      <p:sp>
        <p:nvSpPr>
          <p:cNvPr id="6" name="5 CuadroTexto"/>
          <p:cNvSpPr txBox="1"/>
          <p:nvPr/>
        </p:nvSpPr>
        <p:spPr>
          <a:xfrm>
            <a:off x="7500958" y="1285860"/>
            <a:ext cx="667170" cy="4595753"/>
          </a:xfrm>
          <a:prstGeom prst="rect">
            <a:avLst/>
          </a:prstGeom>
          <a:noFill/>
        </p:spPr>
        <p:txBody>
          <a:bodyPr wrap="square" rtlCol="0">
            <a:spAutoFit/>
          </a:bodyPr>
          <a:lstStyle/>
          <a:p>
            <a:r>
              <a:rPr lang="es-ES" sz="4800" b="1" dirty="0" smtClean="0">
                <a:blipFill>
                  <a:blip r:embed="rId4"/>
                  <a:tile tx="0" ty="0" sx="100000" sy="100000" flip="none" algn="tl"/>
                </a:blipFill>
                <a:effectLst>
                  <a:outerShdw blurRad="38100" dist="38100" dir="2700000" algn="tl">
                    <a:srgbClr val="000000">
                      <a:alpha val="43137"/>
                    </a:srgbClr>
                  </a:outerShdw>
                </a:effectLst>
                <a:latin typeface="Broadway" pitchFamily="82" charset="0"/>
              </a:rPr>
              <a:t>F</a:t>
            </a:r>
          </a:p>
          <a:p>
            <a:r>
              <a:rPr lang="es-ES" sz="4800" b="1" dirty="0" smtClean="0">
                <a:blipFill>
                  <a:blip r:embed="rId4"/>
                  <a:tile tx="0" ty="0" sx="100000" sy="100000" flip="none" algn="tl"/>
                </a:blipFill>
                <a:effectLst>
                  <a:outerShdw blurRad="38100" dist="38100" dir="2700000" algn="tl">
                    <a:srgbClr val="000000">
                      <a:alpha val="43137"/>
                    </a:srgbClr>
                  </a:outerShdw>
                </a:effectLst>
                <a:latin typeface="Broadway" pitchFamily="82" charset="0"/>
              </a:rPr>
              <a:t>A</a:t>
            </a:r>
          </a:p>
          <a:p>
            <a:r>
              <a:rPr lang="es-ES" sz="4800" b="1" dirty="0" smtClean="0">
                <a:blipFill>
                  <a:blip r:embed="rId4"/>
                  <a:tile tx="0" ty="0" sx="100000" sy="100000" flip="none" algn="tl"/>
                </a:blipFill>
                <a:effectLst>
                  <a:outerShdw blurRad="38100" dist="38100" dir="2700000" algn="tl">
                    <a:srgbClr val="000000">
                      <a:alpha val="43137"/>
                    </a:srgbClr>
                  </a:outerShdw>
                </a:effectLst>
                <a:latin typeface="Broadway" pitchFamily="82" charset="0"/>
              </a:rPr>
              <a:t>V</a:t>
            </a:r>
          </a:p>
          <a:p>
            <a:r>
              <a:rPr lang="es-ES" sz="4800" b="1" dirty="0" smtClean="0">
                <a:blipFill>
                  <a:blip r:embed="rId4"/>
                  <a:tile tx="0" ty="0" sx="100000" sy="100000" flip="none" algn="tl"/>
                </a:blipFill>
                <a:effectLst>
                  <a:outerShdw blurRad="38100" dist="38100" dir="2700000" algn="tl">
                    <a:srgbClr val="000000">
                      <a:alpha val="43137"/>
                    </a:srgbClr>
                  </a:outerShdw>
                </a:effectLst>
                <a:latin typeface="Broadway" pitchFamily="82" charset="0"/>
              </a:rPr>
              <a:t> I</a:t>
            </a:r>
          </a:p>
          <a:p>
            <a:r>
              <a:rPr lang="es-ES" sz="4800" b="1" dirty="0" smtClean="0">
                <a:blipFill>
                  <a:blip r:embed="rId4"/>
                  <a:tile tx="0" ty="0" sx="100000" sy="100000" flip="none" algn="tl"/>
                </a:blipFill>
                <a:effectLst>
                  <a:outerShdw blurRad="38100" dist="38100" dir="2700000" algn="tl">
                    <a:srgbClr val="000000">
                      <a:alpha val="43137"/>
                    </a:srgbClr>
                  </a:outerShdw>
                </a:effectLst>
                <a:latin typeface="Broadway" pitchFamily="82" charset="0"/>
              </a:rPr>
              <a:t>O</a:t>
            </a:r>
          </a:p>
          <a:p>
            <a:endParaRPr lang="es-ES" sz="4800" dirty="0">
              <a:latin typeface="Broadway" pitchFamily="82" charset="0"/>
            </a:endParaRPr>
          </a:p>
        </p:txBody>
      </p:sp>
      <p:pic>
        <p:nvPicPr>
          <p:cNvPr id="8" name="7 Imagen" descr="telon2.gif"/>
          <p:cNvPicPr>
            <a:picLocks noChangeAspect="1"/>
          </p:cNvPicPr>
          <p:nvPr/>
        </p:nvPicPr>
        <p:blipFill>
          <a:blip r:embed="rId5"/>
          <a:srcRect b="5291"/>
          <a:stretch>
            <a:fillRect/>
          </a:stretch>
        </p:blipFill>
        <p:spPr>
          <a:xfrm flipH="1">
            <a:off x="0" y="0"/>
            <a:ext cx="9144000" cy="6858000"/>
          </a:xfrm>
          <a:prstGeom prst="rect">
            <a:avLst/>
          </a:prstGeom>
        </p:spPr>
      </p:pic>
      <p:pic>
        <p:nvPicPr>
          <p:cNvPr id="13314" name="Picture 2" descr="http://www.gif-mania.net/signatures-animees/resultat/x/3d22f04b.gif"/>
          <p:cNvPicPr>
            <a:picLocks noChangeAspect="1" noChangeArrowheads="1" noCrop="1"/>
          </p:cNvPicPr>
          <p:nvPr/>
        </p:nvPicPr>
        <p:blipFill>
          <a:blip r:embed="rId6"/>
          <a:srcRect/>
          <a:stretch>
            <a:fillRect/>
          </a:stretch>
        </p:blipFill>
        <p:spPr bwMode="auto">
          <a:xfrm>
            <a:off x="5429256" y="5286388"/>
            <a:ext cx="2928958" cy="785794"/>
          </a:xfrm>
          <a:prstGeom prst="rect">
            <a:avLst/>
          </a:prstGeom>
          <a:noFill/>
        </p:spPr>
      </p:pic>
    </p:spTree>
  </p:cSld>
  <p:clrMapOvr>
    <a:masterClrMapping/>
  </p:clrMapOvr>
  <p:transition spd="slow" advTm="20000">
    <p:sndAc>
      <p:stSnd loop="1">
        <p:snd r:embed="rId2" name="aplaus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8000"/>
                                        <p:tgtEl>
                                          <p:spTgt spid="8"/>
                                        </p:tgtEl>
                                      </p:cBhvr>
                                    </p:animEffect>
                                    <p:set>
                                      <p:cBhvr>
                                        <p:cTn id="7" dur="1" fill="hold">
                                          <p:stCondLst>
                                            <p:cond delay="7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par>
                          <p:cTn id="11" fill="hold">
                            <p:stCondLst>
                              <p:cond delay="8000"/>
                            </p:stCondLst>
                            <p:childTnLst>
                              <p:par>
                                <p:cTn id="12" presetID="1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lide(fromLeft)">
                                      <p:cBhvr>
                                        <p:cTn id="14" dur="2000"/>
                                        <p:tgtEl>
                                          <p:spTgt spid="5"/>
                                        </p:tgtEl>
                                      </p:cBhvr>
                                    </p:animEffect>
                                  </p:childTnLst>
                                </p:cTn>
                              </p:par>
                              <p:par>
                                <p:cTn id="15" presetID="1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lide(fromRight)">
                                      <p:cBhvr>
                                        <p:cTn id="17" dur="2000"/>
                                        <p:tgtEl>
                                          <p:spTgt spid="6"/>
                                        </p:tgtEl>
                                      </p:cBhvr>
                                    </p:animEffect>
                                  </p:childTnLst>
                                </p:cTn>
                              </p:par>
                            </p:childTnLst>
                          </p:cTn>
                        </p:par>
                        <p:par>
                          <p:cTn id="18" fill="hold">
                            <p:stCondLst>
                              <p:cond delay="10000"/>
                            </p:stCondLst>
                            <p:childTnLst>
                              <p:par>
                                <p:cTn id="19" presetID="17" presetClass="entr" presetSubtype="10" fill="hold" nodeType="afterEffect">
                                  <p:stCondLst>
                                    <p:cond delay="0"/>
                                  </p:stCondLst>
                                  <p:childTnLst>
                                    <p:set>
                                      <p:cBhvr>
                                        <p:cTn id="20" dur="1" fill="hold">
                                          <p:stCondLst>
                                            <p:cond delay="0"/>
                                          </p:stCondLst>
                                        </p:cTn>
                                        <p:tgtEl>
                                          <p:spTgt spid="13314"/>
                                        </p:tgtEl>
                                        <p:attrNameLst>
                                          <p:attrName>style.visibility</p:attrName>
                                        </p:attrNameLst>
                                      </p:cBhvr>
                                      <p:to>
                                        <p:strVal val="visible"/>
                                      </p:to>
                                    </p:set>
                                    <p:anim calcmode="lin" valueType="num">
                                      <p:cBhvr>
                                        <p:cTn id="21" dur="2000" fill="hold"/>
                                        <p:tgtEl>
                                          <p:spTgt spid="13314"/>
                                        </p:tgtEl>
                                        <p:attrNameLst>
                                          <p:attrName>ppt_w</p:attrName>
                                        </p:attrNameLst>
                                      </p:cBhvr>
                                      <p:tavLst>
                                        <p:tav tm="0">
                                          <p:val>
                                            <p:fltVal val="0"/>
                                          </p:val>
                                        </p:tav>
                                        <p:tav tm="100000">
                                          <p:val>
                                            <p:strVal val="#ppt_w"/>
                                          </p:val>
                                        </p:tav>
                                      </p:tavLst>
                                    </p:anim>
                                    <p:anim calcmode="lin" valueType="num">
                                      <p:cBhvr>
                                        <p:cTn id="22" dur="2000" fill="hold"/>
                                        <p:tgtEl>
                                          <p:spTgt spid="133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sz="1200" dirty="0">
              <a:effectLst>
                <a:outerShdw blurRad="38100" dist="38100" dir="2700000" algn="tl">
                  <a:srgbClr val="000000">
                    <a:alpha val="43137"/>
                  </a:srgbClr>
                </a:outerShdw>
              </a:effectLst>
              <a:latin typeface="+mn-lt"/>
            </a:endParaRPr>
          </a:p>
        </p:txBody>
      </p:sp>
      <p:sp>
        <p:nvSpPr>
          <p:cNvPr id="3" name="2 Subtítulo"/>
          <p:cNvSpPr>
            <a:spLocks noGrp="1"/>
          </p:cNvSpPr>
          <p:nvPr>
            <p:ph type="subTitle" idx="1"/>
          </p:nvPr>
        </p:nvSpPr>
        <p:spPr>
          <a:xfrm>
            <a:off x="0" y="0"/>
            <a:ext cx="9144000" cy="6858000"/>
          </a:xfrm>
          <a:solidFill>
            <a:schemeClr val="bg1"/>
          </a:solidFill>
        </p:spPr>
        <p:txBody>
          <a:bodyPr/>
          <a:lstStyle/>
          <a:p>
            <a:pPr algn="l"/>
            <a:endParaRPr lang="es-ES" sz="1200" dirty="0">
              <a:effectLst>
                <a:outerShdw blurRad="38100" dist="38100" dir="2700000" algn="tl">
                  <a:srgbClr val="000000">
                    <a:alpha val="43137"/>
                  </a:srgbClr>
                </a:outerShdw>
              </a:effectLst>
            </a:endParaRPr>
          </a:p>
        </p:txBody>
      </p:sp>
      <p:pic>
        <p:nvPicPr>
          <p:cNvPr id="19460" name="Picture 4" descr="http://3.bp.blogspot.com/-69q3CmgSFUg/Tz6dNuppdOI/AAAAAAAAAEI/X5V8Dr0f7Ic/s1600/vinilo_disco.jpg">
            <a:hlinkClick r:id="" action="ppaction://hlinkshowjump?jump=nextslide">
              <a:snd r:embed="rId2" name="Leonardo Fabio - Ding Dong Las Cosas del Amor.wav"/>
            </a:hlinkClick>
          </p:cNvPr>
          <p:cNvPicPr>
            <a:picLocks noChangeAspect="1" noChangeArrowheads="1"/>
          </p:cNvPicPr>
          <p:nvPr/>
        </p:nvPicPr>
        <p:blipFill>
          <a:blip r:embed="rId3" cstate="screen">
            <a:lum contrast="40000"/>
          </a:blip>
          <a:srcRect/>
          <a:stretch>
            <a:fillRect/>
          </a:stretch>
        </p:blipFill>
        <p:spPr bwMode="auto">
          <a:xfrm>
            <a:off x="571472" y="357166"/>
            <a:ext cx="714380" cy="714380"/>
          </a:xfrm>
          <a:prstGeom prst="ellipse">
            <a:avLst/>
          </a:prstGeom>
          <a:noFill/>
          <a:ln>
            <a:solidFill>
              <a:schemeClr val="accent4">
                <a:lumMod val="60000"/>
                <a:lumOff val="40000"/>
              </a:schemeClr>
            </a:solidFill>
          </a:ln>
          <a:effectLst/>
        </p:spPr>
      </p:pic>
      <p:pic>
        <p:nvPicPr>
          <p:cNvPr id="7" name="Picture 4" descr="http://3.bp.blogspot.com/-69q3CmgSFUg/Tz6dNuppdOI/AAAAAAAAAEI/X5V8Dr0f7Ic/s1600/vinilo_disco.jpg">
            <a:hlinkClick r:id="" action="ppaction://hlinkshowjump?jump=nextslide">
              <a:snd r:embed="rId4" name="LEONARDO FAVIO - ELLA YA ME OLVIDO,.wav"/>
            </a:hlinkClick>
          </p:cNvPr>
          <p:cNvPicPr>
            <a:picLocks noChangeAspect="1" noChangeArrowheads="1"/>
          </p:cNvPicPr>
          <p:nvPr/>
        </p:nvPicPr>
        <p:blipFill>
          <a:blip r:embed="rId3" cstate="screen">
            <a:lum contrast="40000"/>
          </a:blip>
          <a:srcRect/>
          <a:stretch>
            <a:fillRect/>
          </a:stretch>
        </p:blipFill>
        <p:spPr bwMode="auto">
          <a:xfrm>
            <a:off x="571472" y="1571612"/>
            <a:ext cx="714380" cy="714380"/>
          </a:xfrm>
          <a:prstGeom prst="ellipse">
            <a:avLst/>
          </a:prstGeom>
          <a:noFill/>
          <a:ln>
            <a:solidFill>
              <a:schemeClr val="accent4">
                <a:lumMod val="60000"/>
                <a:lumOff val="40000"/>
              </a:schemeClr>
            </a:solidFill>
          </a:ln>
          <a:effectLst/>
        </p:spPr>
      </p:pic>
      <p:pic>
        <p:nvPicPr>
          <p:cNvPr id="8" name="Picture 4" descr="http://3.bp.blogspot.com/-69q3CmgSFUg/Tz6dNuppdOI/AAAAAAAAAEI/X5V8Dr0f7Ic/s1600/vinilo_disco.jpg">
            <a:hlinkClick r:id="" action="ppaction://hlinkshowjump?jump=nextslide">
              <a:snd r:embed="rId5" name="Leonardo Favio - Hoy corte una flor.wav"/>
            </a:hlinkClick>
          </p:cNvPr>
          <p:cNvPicPr>
            <a:picLocks noChangeAspect="1" noChangeArrowheads="1"/>
          </p:cNvPicPr>
          <p:nvPr/>
        </p:nvPicPr>
        <p:blipFill>
          <a:blip r:embed="rId3" cstate="screen">
            <a:lum contrast="40000"/>
          </a:blip>
          <a:srcRect/>
          <a:stretch>
            <a:fillRect/>
          </a:stretch>
        </p:blipFill>
        <p:spPr bwMode="auto">
          <a:xfrm>
            <a:off x="571472" y="2857496"/>
            <a:ext cx="714380" cy="714380"/>
          </a:xfrm>
          <a:prstGeom prst="ellipse">
            <a:avLst/>
          </a:prstGeom>
          <a:noFill/>
          <a:ln>
            <a:solidFill>
              <a:schemeClr val="accent4">
                <a:lumMod val="60000"/>
                <a:lumOff val="40000"/>
              </a:schemeClr>
            </a:solidFill>
          </a:ln>
          <a:effectLst/>
        </p:spPr>
      </p:pic>
      <p:pic>
        <p:nvPicPr>
          <p:cNvPr id="9" name="Picture 4" descr="http://3.bp.blogspot.com/-69q3CmgSFUg/Tz6dNuppdOI/AAAAAAAAAEI/X5V8Dr0f7Ic/s1600/vinilo_disco.jpg">
            <a:hlinkClick r:id="" action="ppaction://hlinkshowjump?jump=nextslide">
              <a:snd r:embed="rId6" name="LEONARDO FAVIO - MI AMANTE mi NIÑA,.wav"/>
            </a:hlinkClick>
          </p:cNvPr>
          <p:cNvPicPr>
            <a:picLocks noChangeAspect="1" noChangeArrowheads="1"/>
          </p:cNvPicPr>
          <p:nvPr/>
        </p:nvPicPr>
        <p:blipFill>
          <a:blip r:embed="rId3" cstate="screen">
            <a:lum contrast="40000"/>
          </a:blip>
          <a:srcRect/>
          <a:stretch>
            <a:fillRect/>
          </a:stretch>
        </p:blipFill>
        <p:spPr bwMode="auto">
          <a:xfrm>
            <a:off x="571472" y="4071942"/>
            <a:ext cx="714380" cy="714380"/>
          </a:xfrm>
          <a:prstGeom prst="ellipse">
            <a:avLst/>
          </a:prstGeom>
          <a:noFill/>
          <a:ln>
            <a:solidFill>
              <a:schemeClr val="accent4">
                <a:lumMod val="60000"/>
                <a:lumOff val="40000"/>
              </a:schemeClr>
            </a:solidFill>
          </a:ln>
          <a:effectLst/>
        </p:spPr>
      </p:pic>
      <p:pic>
        <p:nvPicPr>
          <p:cNvPr id="10" name="Picture 4" descr="http://3.bp.blogspot.com/-69q3CmgSFUg/Tz6dNuppdOI/AAAAAAAAAEI/X5V8Dr0f7Ic/s1600/vinilo_disco.jpg">
            <a:hlinkClick r:id="" action="ppaction://hlinkshowjump?jump=nextslide">
              <a:snd r:embed="rId7" name="Leonardo Favio - Ojos Azules (1).wav"/>
            </a:hlinkClick>
          </p:cNvPr>
          <p:cNvPicPr>
            <a:picLocks noChangeAspect="1" noChangeArrowheads="1"/>
          </p:cNvPicPr>
          <p:nvPr/>
        </p:nvPicPr>
        <p:blipFill>
          <a:blip r:embed="rId3" cstate="screen">
            <a:lum contrast="40000"/>
          </a:blip>
          <a:srcRect/>
          <a:stretch>
            <a:fillRect/>
          </a:stretch>
        </p:blipFill>
        <p:spPr bwMode="auto">
          <a:xfrm>
            <a:off x="7715272" y="5286388"/>
            <a:ext cx="714380" cy="714380"/>
          </a:xfrm>
          <a:prstGeom prst="ellipse">
            <a:avLst/>
          </a:prstGeom>
          <a:noFill/>
          <a:ln>
            <a:solidFill>
              <a:schemeClr val="accent4">
                <a:lumMod val="60000"/>
                <a:lumOff val="40000"/>
              </a:schemeClr>
            </a:solidFill>
          </a:ln>
          <a:effectLst/>
        </p:spPr>
      </p:pic>
      <p:pic>
        <p:nvPicPr>
          <p:cNvPr id="11" name="Picture 4" descr="http://3.bp.blogspot.com/-69q3CmgSFUg/Tz6dNuppdOI/AAAAAAAAAEI/X5V8Dr0f7Ic/s1600/vinilo_disco.jpg">
            <a:hlinkClick r:id="" action="ppaction://hlinkshowjump?jump=nextslide">
              <a:snd r:embed="rId8" name="leonardo favio -mi tristeza es mía y nada más.wav"/>
            </a:hlinkClick>
          </p:cNvPr>
          <p:cNvPicPr>
            <a:picLocks noChangeAspect="1" noChangeArrowheads="1"/>
          </p:cNvPicPr>
          <p:nvPr/>
        </p:nvPicPr>
        <p:blipFill>
          <a:blip r:embed="rId3" cstate="screen">
            <a:lum contrast="40000"/>
          </a:blip>
          <a:srcRect/>
          <a:stretch>
            <a:fillRect/>
          </a:stretch>
        </p:blipFill>
        <p:spPr bwMode="auto">
          <a:xfrm>
            <a:off x="7715272" y="1428736"/>
            <a:ext cx="714380" cy="714380"/>
          </a:xfrm>
          <a:prstGeom prst="ellipse">
            <a:avLst/>
          </a:prstGeom>
          <a:noFill/>
          <a:ln>
            <a:solidFill>
              <a:schemeClr val="accent4">
                <a:lumMod val="60000"/>
                <a:lumOff val="40000"/>
              </a:schemeClr>
            </a:solidFill>
          </a:ln>
          <a:effectLst/>
        </p:spPr>
      </p:pic>
      <p:pic>
        <p:nvPicPr>
          <p:cNvPr id="12" name="Picture 4" descr="http://3.bp.blogspot.com/-69q3CmgSFUg/Tz6dNuppdOI/AAAAAAAAAEI/X5V8Dr0f7Ic/s1600/vinilo_disco.jpg">
            <a:hlinkClick r:id="" action="ppaction://hlinkshowjump?jump=nextslide">
              <a:snd r:embed="rId9" name="LEONARDO FAVIO -LA CITA.wav"/>
            </a:hlinkClick>
          </p:cNvPr>
          <p:cNvPicPr>
            <a:picLocks noChangeAspect="1" noChangeArrowheads="1"/>
          </p:cNvPicPr>
          <p:nvPr/>
        </p:nvPicPr>
        <p:blipFill>
          <a:blip r:embed="rId3" cstate="screen">
            <a:lum contrast="40000"/>
          </a:blip>
          <a:srcRect/>
          <a:stretch>
            <a:fillRect/>
          </a:stretch>
        </p:blipFill>
        <p:spPr bwMode="auto">
          <a:xfrm>
            <a:off x="7715272" y="2643182"/>
            <a:ext cx="714380" cy="714380"/>
          </a:xfrm>
          <a:prstGeom prst="ellipse">
            <a:avLst/>
          </a:prstGeom>
          <a:noFill/>
          <a:ln>
            <a:solidFill>
              <a:schemeClr val="accent4">
                <a:lumMod val="60000"/>
                <a:lumOff val="40000"/>
              </a:schemeClr>
            </a:solidFill>
          </a:ln>
          <a:effectLst/>
        </p:spPr>
      </p:pic>
      <p:pic>
        <p:nvPicPr>
          <p:cNvPr id="13" name="Picture 4" descr="http://3.bp.blogspot.com/-69q3CmgSFUg/Tz6dNuppdOI/AAAAAAAAAEI/X5V8Dr0f7Ic/s1600/vinilo_disco.jpg">
            <a:hlinkClick r:id="" action="ppaction://hlinkshowjump?jump=nextslide">
              <a:snd r:embed="rId10" name="leonardo favio -el amanecer y la espera.wav"/>
            </a:hlinkClick>
          </p:cNvPr>
          <p:cNvPicPr>
            <a:picLocks noChangeAspect="1" noChangeArrowheads="1"/>
          </p:cNvPicPr>
          <p:nvPr/>
        </p:nvPicPr>
        <p:blipFill>
          <a:blip r:embed="rId3" cstate="screen">
            <a:lum contrast="40000"/>
          </a:blip>
          <a:srcRect/>
          <a:stretch>
            <a:fillRect/>
          </a:stretch>
        </p:blipFill>
        <p:spPr bwMode="auto">
          <a:xfrm>
            <a:off x="7715272" y="3929066"/>
            <a:ext cx="714380" cy="714380"/>
          </a:xfrm>
          <a:prstGeom prst="ellipse">
            <a:avLst/>
          </a:prstGeom>
          <a:noFill/>
          <a:ln>
            <a:solidFill>
              <a:schemeClr val="accent4">
                <a:lumMod val="60000"/>
                <a:lumOff val="40000"/>
              </a:schemeClr>
            </a:solidFill>
          </a:ln>
          <a:effectLst/>
        </p:spPr>
      </p:pic>
      <p:sp>
        <p:nvSpPr>
          <p:cNvPr id="14" name="13 CuadroTexto"/>
          <p:cNvSpPr txBox="1"/>
          <p:nvPr/>
        </p:nvSpPr>
        <p:spPr>
          <a:xfrm>
            <a:off x="1928794" y="1357298"/>
            <a:ext cx="184731"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15" name="14 CuadroTexto"/>
          <p:cNvSpPr txBox="1"/>
          <p:nvPr/>
        </p:nvSpPr>
        <p:spPr>
          <a:xfrm>
            <a:off x="214282" y="1071546"/>
            <a:ext cx="1398140" cy="461665"/>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s-ES" sz="1200" b="1" dirty="0" err="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 name="Leonardo Fabio - Ding Dong Las Cosas del Amor.wav"/>
                </a:hlinkClick>
              </a:rPr>
              <a:t>Ding</a:t>
            </a: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 name="Leonardo Fabio - Ding Dong Las Cosas del Amor.wav"/>
                </a:hlinkClick>
              </a:rPr>
              <a:t> </a:t>
            </a:r>
            <a:r>
              <a:rPr lang="es-ES" sz="1200" b="1" dirty="0" err="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 name="Leonardo Fabio - Ding Dong Las Cosas del Amor.wav"/>
                </a:hlinkClick>
              </a:rPr>
              <a:t>Dong</a:t>
            </a: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 name="Leonardo Fabio - Ding Dong Las Cosas del Amor.wav"/>
                </a:hlinkClick>
              </a:rPr>
              <a:t> Son Las </a:t>
            </a:r>
          </a:p>
          <a:p>
            <a:pPr algn="ct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 name="Leonardo Fabio - Ding Dong Las Cosas del Amor.wav"/>
                </a:hlinkClick>
              </a:rPr>
              <a:t>Cosas Del Amor</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16" name="15 CuadroTexto"/>
          <p:cNvSpPr txBox="1"/>
          <p:nvPr/>
        </p:nvSpPr>
        <p:spPr>
          <a:xfrm>
            <a:off x="357158" y="2357430"/>
            <a:ext cx="1294650"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4" name="LEONARDO FAVIO - ELLA YA ME OLVIDO,.wav"/>
                </a:hlinkClick>
              </a:rPr>
              <a:t>Ella Ya Me Olvidó</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17" name="16 CuadroTexto"/>
          <p:cNvSpPr txBox="1"/>
          <p:nvPr/>
        </p:nvSpPr>
        <p:spPr>
          <a:xfrm>
            <a:off x="357158" y="3643314"/>
            <a:ext cx="1396985"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5" name="Leonardo Favio - Hoy corte una flor.wav"/>
                </a:hlinkClick>
              </a:rPr>
              <a:t>Hoy Corté Una Flor</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18" name="17 CuadroTexto"/>
          <p:cNvSpPr txBox="1"/>
          <p:nvPr/>
        </p:nvSpPr>
        <p:spPr>
          <a:xfrm>
            <a:off x="357158" y="4786322"/>
            <a:ext cx="1547155"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6" name="LEONARDO FAVIO - MI AMANTE mi NIÑA,.wav"/>
                </a:hlinkClick>
              </a:rPr>
              <a:t>Mi Amante… Mi Niña</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19" name="18 CuadroTexto"/>
          <p:cNvSpPr txBox="1"/>
          <p:nvPr/>
        </p:nvSpPr>
        <p:spPr>
          <a:xfrm>
            <a:off x="7715272" y="6000768"/>
            <a:ext cx="921278"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7" name="Leonardo Favio - Ojos Azules (1).wav"/>
                </a:hlinkClick>
              </a:rPr>
              <a:t>Ojos Azules</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20" name="19 CuadroTexto"/>
          <p:cNvSpPr txBox="1"/>
          <p:nvPr/>
        </p:nvSpPr>
        <p:spPr>
          <a:xfrm>
            <a:off x="7500958" y="2143116"/>
            <a:ext cx="1067343" cy="461665"/>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8" name="leonardo favio -mi tristeza es mía y nada más.wav"/>
                </a:hlinkClick>
              </a:rPr>
              <a:t>Mi tristeza es </a:t>
            </a:r>
          </a:p>
          <a:p>
            <a:pPr algn="ct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8" name="leonardo favio -mi tristeza es mía y nada más.wav"/>
                </a:hlinkClick>
              </a:rPr>
              <a:t>y nada más</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21" name="20 CuadroTexto"/>
          <p:cNvSpPr txBox="1"/>
          <p:nvPr/>
        </p:nvSpPr>
        <p:spPr>
          <a:xfrm>
            <a:off x="6572264" y="4857760"/>
            <a:ext cx="226344"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rPr>
              <a:t> </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22" name="21 CuadroTexto"/>
          <p:cNvSpPr txBox="1"/>
          <p:nvPr/>
        </p:nvSpPr>
        <p:spPr>
          <a:xfrm>
            <a:off x="7793953" y="3398668"/>
            <a:ext cx="998820" cy="276999"/>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noaction">
                  <a:snd r:embed="rId11" name="leonardo favio-la cita.wav"/>
                </a:hlinkClick>
              </a:rPr>
              <a:t>La Cita</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23" name="22 CuadroTexto"/>
          <p:cNvSpPr txBox="1"/>
          <p:nvPr/>
        </p:nvSpPr>
        <p:spPr>
          <a:xfrm>
            <a:off x="7000892" y="4714884"/>
            <a:ext cx="1732975"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10" name="leonardo favio -el amanecer y la espera.wav"/>
                </a:hlinkClick>
              </a:rPr>
              <a:t>El Amanecer Y La Espera</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pic>
        <p:nvPicPr>
          <p:cNvPr id="24" name="Picture 4" descr="http://3.bp.blogspot.com/-69q3CmgSFUg/Tz6dNuppdOI/AAAAAAAAAEI/X5V8Dr0f7Ic/s1600/vinilo_disco.jpg">
            <a:hlinkClick r:id="" action="ppaction://hlinkshowjump?jump=nextslide">
              <a:snd r:embed="rId12" name="Leonardo Favio- Fuiste Mia Un Verano.wav"/>
            </a:hlinkClick>
          </p:cNvPr>
          <p:cNvPicPr>
            <a:picLocks noChangeAspect="1" noChangeArrowheads="1"/>
          </p:cNvPicPr>
          <p:nvPr/>
        </p:nvPicPr>
        <p:blipFill>
          <a:blip r:embed="rId13" cstate="screen">
            <a:lum contrast="40000"/>
          </a:blip>
          <a:srcRect/>
          <a:stretch>
            <a:fillRect/>
          </a:stretch>
        </p:blipFill>
        <p:spPr bwMode="auto">
          <a:xfrm>
            <a:off x="571472" y="5357826"/>
            <a:ext cx="714380" cy="707236"/>
          </a:xfrm>
          <a:prstGeom prst="ellipse">
            <a:avLst/>
          </a:prstGeom>
          <a:noFill/>
          <a:ln>
            <a:solidFill>
              <a:schemeClr val="accent4">
                <a:lumMod val="60000"/>
                <a:lumOff val="40000"/>
              </a:schemeClr>
            </a:solidFill>
          </a:ln>
          <a:effectLst/>
        </p:spPr>
      </p:pic>
      <p:pic>
        <p:nvPicPr>
          <p:cNvPr id="25" name="Picture 4" descr="http://3.bp.blogspot.com/-69q3CmgSFUg/Tz6dNuppdOI/AAAAAAAAAEI/X5V8Dr0f7Ic/s1600/vinilo_disco.jpg">
            <a:hlinkClick r:id="" action="ppaction://hlinkshowjump?jump=nextslide">
              <a:snd r:embed="rId14" name="LEONARDO FAVIO -MUCHACHA DE ABRIL.wav"/>
            </a:hlinkClick>
          </p:cNvPr>
          <p:cNvPicPr>
            <a:picLocks noChangeAspect="1" noChangeArrowheads="1"/>
          </p:cNvPicPr>
          <p:nvPr/>
        </p:nvPicPr>
        <p:blipFill>
          <a:blip r:embed="rId15" cstate="screen">
            <a:lum contrast="40000"/>
          </a:blip>
          <a:srcRect/>
          <a:stretch>
            <a:fillRect/>
          </a:stretch>
        </p:blipFill>
        <p:spPr bwMode="auto">
          <a:xfrm>
            <a:off x="7715272" y="285728"/>
            <a:ext cx="785818" cy="785818"/>
          </a:xfrm>
          <a:prstGeom prst="ellipse">
            <a:avLst/>
          </a:prstGeom>
          <a:noFill/>
          <a:ln>
            <a:solidFill>
              <a:schemeClr val="accent4">
                <a:lumMod val="60000"/>
                <a:lumOff val="40000"/>
              </a:schemeClr>
            </a:solidFill>
          </a:ln>
          <a:effectLst/>
        </p:spPr>
      </p:pic>
      <p:pic>
        <p:nvPicPr>
          <p:cNvPr id="26" name="Picture 4" descr="http://3.bp.blogspot.com/-69q3CmgSFUg/Tz6dNuppdOI/AAAAAAAAAEI/X5V8Dr0f7Ic/s1600/vinilo_disco.jpg">
            <a:hlinkClick r:id="" action="ppaction://hlinkshowjump?jump=nextslide">
              <a:snd r:embed="rId16" name="Leonardo Favio- Para Saber Como Es La Soledad.wav"/>
            </a:hlinkClick>
          </p:cNvPr>
          <p:cNvPicPr>
            <a:picLocks noChangeAspect="1" noChangeArrowheads="1"/>
          </p:cNvPicPr>
          <p:nvPr/>
        </p:nvPicPr>
        <p:blipFill>
          <a:blip r:embed="rId17" cstate="screen">
            <a:lum contrast="40000"/>
          </a:blip>
          <a:srcRect/>
          <a:stretch>
            <a:fillRect/>
          </a:stretch>
        </p:blipFill>
        <p:spPr bwMode="auto">
          <a:xfrm>
            <a:off x="4643438" y="5357826"/>
            <a:ext cx="714380" cy="714380"/>
          </a:xfrm>
          <a:prstGeom prst="ellipse">
            <a:avLst/>
          </a:prstGeom>
          <a:noFill/>
          <a:ln>
            <a:solidFill>
              <a:schemeClr val="accent4">
                <a:lumMod val="60000"/>
                <a:lumOff val="40000"/>
              </a:schemeClr>
            </a:solidFill>
          </a:ln>
          <a:effectLst/>
        </p:spPr>
      </p:pic>
      <p:pic>
        <p:nvPicPr>
          <p:cNvPr id="27" name="Picture 4" descr="http://3.bp.blogspot.com/-69q3CmgSFUg/Tz6dNuppdOI/AAAAAAAAAEI/X5V8Dr0f7Ic/s1600/vinilo_disco.jpg">
            <a:hlinkClick r:id="" action="ppaction://hlinkshowjump?jump=nextslide">
              <a:snd r:embed="rId18" name="Leonardo Favio - La Foto de Carnet.wav"/>
            </a:hlinkClick>
          </p:cNvPr>
          <p:cNvPicPr>
            <a:picLocks noChangeAspect="1" noChangeArrowheads="1"/>
          </p:cNvPicPr>
          <p:nvPr/>
        </p:nvPicPr>
        <p:blipFill>
          <a:blip r:embed="rId19" cstate="screen">
            <a:lum contrast="40000"/>
          </a:blip>
          <a:srcRect/>
          <a:stretch>
            <a:fillRect/>
          </a:stretch>
        </p:blipFill>
        <p:spPr bwMode="auto">
          <a:xfrm>
            <a:off x="6215074" y="5357826"/>
            <a:ext cx="642942" cy="642942"/>
          </a:xfrm>
          <a:prstGeom prst="ellipse">
            <a:avLst/>
          </a:prstGeom>
          <a:noFill/>
          <a:ln>
            <a:solidFill>
              <a:schemeClr val="accent4">
                <a:lumMod val="60000"/>
                <a:lumOff val="40000"/>
              </a:schemeClr>
            </a:solidFill>
          </a:ln>
          <a:effectLst/>
        </p:spPr>
      </p:pic>
      <p:sp>
        <p:nvSpPr>
          <p:cNvPr id="28" name="27 CuadroTexto"/>
          <p:cNvSpPr txBox="1"/>
          <p:nvPr/>
        </p:nvSpPr>
        <p:spPr>
          <a:xfrm>
            <a:off x="214282" y="6072206"/>
            <a:ext cx="1749325"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12" name="Leonardo Favio- Fuiste Mia Un Verano.wav"/>
                </a:hlinkClick>
              </a:rPr>
              <a:t>FUISTE MIA UN VERANO</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29" name="28 CuadroTexto"/>
          <p:cNvSpPr txBox="1"/>
          <p:nvPr/>
        </p:nvSpPr>
        <p:spPr>
          <a:xfrm>
            <a:off x="4143372" y="6072206"/>
            <a:ext cx="1714512" cy="461665"/>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16" name="Leonardo Favio- Para Saber Como Es La Soledad.wav"/>
                </a:hlinkClick>
              </a:rPr>
              <a:t>PARA SABER COMO ES LA SOLEDAD</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30" name="29 CuadroTexto"/>
          <p:cNvSpPr txBox="1"/>
          <p:nvPr/>
        </p:nvSpPr>
        <p:spPr>
          <a:xfrm>
            <a:off x="5929322" y="6072206"/>
            <a:ext cx="1290097"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18" name="Leonardo Favio - La Foto de Carnet.wav"/>
                </a:hlinkClick>
              </a:rPr>
              <a:t>FOTO DE CARNET</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31" name="30 CuadroTexto"/>
          <p:cNvSpPr txBox="1"/>
          <p:nvPr/>
        </p:nvSpPr>
        <p:spPr>
          <a:xfrm>
            <a:off x="7286644" y="1071546"/>
            <a:ext cx="1357322" cy="276999"/>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14" name="LEONARDO FAVIO -MUCHACHA DE ABRIL.wav"/>
                </a:hlinkClick>
              </a:rPr>
              <a:t>Muchacha de abril</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pic>
        <p:nvPicPr>
          <p:cNvPr id="32" name="Picture 4" descr="http://3.bp.blogspot.com/-69q3CmgSFUg/Tz6dNuppdOI/AAAAAAAAAEI/X5V8Dr0f7Ic/s1600/vinilo_disco.jpg">
            <a:hlinkClick r:id="" action="ppaction://hlinkshowjump?jump=nextslide">
              <a:snd r:embed="rId20" name="Leonardo Fabio - Como me Duele la Piel.wav"/>
            </a:hlinkClick>
          </p:cNvPr>
          <p:cNvPicPr>
            <a:picLocks noChangeAspect="1" noChangeArrowheads="1"/>
          </p:cNvPicPr>
          <p:nvPr/>
        </p:nvPicPr>
        <p:blipFill>
          <a:blip r:embed="rId17" cstate="screen">
            <a:lum contrast="40000"/>
          </a:blip>
          <a:srcRect/>
          <a:stretch>
            <a:fillRect/>
          </a:stretch>
        </p:blipFill>
        <p:spPr bwMode="auto">
          <a:xfrm>
            <a:off x="2428860" y="5429264"/>
            <a:ext cx="714380" cy="714380"/>
          </a:xfrm>
          <a:prstGeom prst="ellipse">
            <a:avLst/>
          </a:prstGeom>
          <a:noFill/>
          <a:ln>
            <a:solidFill>
              <a:schemeClr val="accent4">
                <a:lumMod val="60000"/>
                <a:lumOff val="40000"/>
              </a:schemeClr>
            </a:solidFill>
          </a:ln>
          <a:effectLst/>
        </p:spPr>
      </p:pic>
      <p:pic>
        <p:nvPicPr>
          <p:cNvPr id="33" name="Picture 4" descr="http://3.bp.blogspot.com/-69q3CmgSFUg/Tz6dNuppdOI/AAAAAAAAAEI/X5V8Dr0f7Ic/s1600/vinilo_disco.jpg">
            <a:hlinkClick r:id="" action="ppaction://hlinkshowjump?jump=nextslide">
              <a:snd r:embed="rId21" name="Leonardo Fabio - La Rubia del Cabaret.wav"/>
            </a:hlinkClick>
          </p:cNvPr>
          <p:cNvPicPr>
            <a:picLocks noChangeAspect="1" noChangeArrowheads="1"/>
          </p:cNvPicPr>
          <p:nvPr/>
        </p:nvPicPr>
        <p:blipFill>
          <a:blip r:embed="rId22" cstate="screen">
            <a:lum contrast="40000"/>
          </a:blip>
          <a:srcRect/>
          <a:stretch>
            <a:fillRect/>
          </a:stretch>
        </p:blipFill>
        <p:spPr bwMode="auto">
          <a:xfrm>
            <a:off x="2428860" y="357166"/>
            <a:ext cx="642942" cy="642942"/>
          </a:xfrm>
          <a:prstGeom prst="ellipse">
            <a:avLst/>
          </a:prstGeom>
          <a:noFill/>
          <a:ln>
            <a:solidFill>
              <a:schemeClr val="accent4">
                <a:lumMod val="60000"/>
                <a:lumOff val="40000"/>
              </a:schemeClr>
            </a:solidFill>
          </a:ln>
          <a:effectLst/>
        </p:spPr>
      </p:pic>
      <p:pic>
        <p:nvPicPr>
          <p:cNvPr id="34" name="Picture 4" descr="http://3.bp.blogspot.com/-69q3CmgSFUg/Tz6dNuppdOI/AAAAAAAAAEI/X5V8Dr0f7Ic/s1600/vinilo_disco.jpg">
            <a:hlinkClick r:id="" action="ppaction://hlinkshowjump?jump=nextslide">
              <a:snd r:embed="rId23" name="Leonardo Favio - No Juegues Mas.wav"/>
            </a:hlinkClick>
          </p:cNvPr>
          <p:cNvPicPr>
            <a:picLocks noChangeAspect="1" noChangeArrowheads="1"/>
          </p:cNvPicPr>
          <p:nvPr/>
        </p:nvPicPr>
        <p:blipFill>
          <a:blip r:embed="rId22" cstate="screen">
            <a:lum contrast="40000"/>
          </a:blip>
          <a:srcRect/>
          <a:stretch>
            <a:fillRect/>
          </a:stretch>
        </p:blipFill>
        <p:spPr bwMode="auto">
          <a:xfrm>
            <a:off x="4357686" y="357166"/>
            <a:ext cx="642942" cy="642942"/>
          </a:xfrm>
          <a:prstGeom prst="ellipse">
            <a:avLst/>
          </a:prstGeom>
          <a:noFill/>
          <a:ln>
            <a:solidFill>
              <a:schemeClr val="accent4">
                <a:lumMod val="60000"/>
                <a:lumOff val="40000"/>
              </a:schemeClr>
            </a:solidFill>
          </a:ln>
          <a:effectLst/>
        </p:spPr>
      </p:pic>
      <p:pic>
        <p:nvPicPr>
          <p:cNvPr id="35" name="Picture 4" descr="http://3.bp.blogspot.com/-69q3CmgSFUg/Tz6dNuppdOI/AAAAAAAAAEI/X5V8Dr0f7Ic/s1600/vinilo_disco.jpg">
            <a:hlinkClick r:id="" action="ppaction://hlinkshowjump?jump=nextslide">
              <a:snd r:embed="rId24" name="leonardo favio- pantalon cortito.wav"/>
            </a:hlinkClick>
          </p:cNvPr>
          <p:cNvPicPr>
            <a:picLocks noChangeAspect="1" noChangeArrowheads="1"/>
          </p:cNvPicPr>
          <p:nvPr/>
        </p:nvPicPr>
        <p:blipFill>
          <a:blip r:embed="rId22" cstate="screen">
            <a:lum contrast="40000"/>
          </a:blip>
          <a:srcRect/>
          <a:stretch>
            <a:fillRect/>
          </a:stretch>
        </p:blipFill>
        <p:spPr bwMode="auto">
          <a:xfrm>
            <a:off x="6000760" y="357166"/>
            <a:ext cx="642942" cy="642942"/>
          </a:xfrm>
          <a:prstGeom prst="ellipse">
            <a:avLst/>
          </a:prstGeom>
          <a:noFill/>
          <a:ln>
            <a:solidFill>
              <a:schemeClr val="accent4">
                <a:lumMod val="60000"/>
                <a:lumOff val="40000"/>
              </a:schemeClr>
            </a:solidFill>
          </a:ln>
          <a:effectLst/>
        </p:spPr>
      </p:pic>
      <p:sp>
        <p:nvSpPr>
          <p:cNvPr id="36" name="35 CuadroTexto"/>
          <p:cNvSpPr txBox="1"/>
          <p:nvPr/>
        </p:nvSpPr>
        <p:spPr>
          <a:xfrm>
            <a:off x="2285984" y="6143644"/>
            <a:ext cx="1374094"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0" name="Leonardo Fabio - Como me Duele la Piel.wav"/>
                </a:hlinkClick>
              </a:rPr>
              <a:t>Como duele la piel</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37" name="36 CuadroTexto"/>
          <p:cNvSpPr txBox="1"/>
          <p:nvPr/>
        </p:nvSpPr>
        <p:spPr>
          <a:xfrm>
            <a:off x="2071670" y="1071546"/>
            <a:ext cx="1509196"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1" name="Leonardo Fabio - La Rubia del Cabaret.wav"/>
                </a:hlinkClick>
              </a:rPr>
              <a:t>La Rubia Del Cabaret</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38" name="37 CuadroTexto"/>
          <p:cNvSpPr txBox="1"/>
          <p:nvPr/>
        </p:nvSpPr>
        <p:spPr>
          <a:xfrm>
            <a:off x="4214810" y="1071546"/>
            <a:ext cx="1196161"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3" name="Leonardo Favio - No Juegues Mas.wav"/>
                </a:hlinkClick>
              </a:rPr>
              <a:t>No juegues más</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sp>
        <p:nvSpPr>
          <p:cNvPr id="39" name="38 CuadroTexto"/>
          <p:cNvSpPr txBox="1"/>
          <p:nvPr/>
        </p:nvSpPr>
        <p:spPr>
          <a:xfrm>
            <a:off x="5857884" y="1071546"/>
            <a:ext cx="1250535" cy="276999"/>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12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hlinkClick r:id="" action="ppaction://hlinkshowjump?jump=nextslide">
                  <a:snd r:embed="rId24" name="leonardo favio- pantalon cortito.wav"/>
                </a:hlinkClick>
              </a:rPr>
              <a:t>Pantalón  cortito</a:t>
            </a:r>
            <a:endParaRPr lang="es-ES" sz="12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38100" dist="38100" dir="2700000" algn="tl">
                  <a:srgbClr val="000000">
                    <a:alpha val="43137"/>
                  </a:srgbClr>
                </a:outerShdw>
              </a:effectLst>
            </a:endParaRPr>
          </a:p>
        </p:txBody>
      </p:sp>
      <p:pic>
        <p:nvPicPr>
          <p:cNvPr id="42" name="41 Imagen" descr="leonardo_favio2_copia.jpg"/>
          <p:cNvPicPr>
            <a:picLocks noChangeAspect="1"/>
          </p:cNvPicPr>
          <p:nvPr/>
        </p:nvPicPr>
        <p:blipFill>
          <a:blip r:embed="rId25"/>
          <a:srcRect/>
          <a:stretch>
            <a:fillRect/>
          </a:stretch>
        </p:blipFill>
        <p:spPr>
          <a:xfrm>
            <a:off x="2428860" y="1624012"/>
            <a:ext cx="4357718" cy="3609975"/>
          </a:xfrm>
          <a:prstGeom prst="rect">
            <a:avLst/>
          </a:prstGeom>
        </p:spPr>
      </p:pic>
    </p:spTree>
  </p:cSld>
  <p:clrMapOvr>
    <a:masterClrMapping/>
  </p:clrMapOvr>
  <p:transition spd="slow">
    <p:sndAc>
      <p:end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19460"/>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3000" fill="hold"/>
                                        <p:tgtEl>
                                          <p:spTgt spid="9"/>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3000" fill="hold"/>
                                        <p:tgtEl>
                                          <p:spTgt spid="11"/>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3000" fill="hold"/>
                                        <p:tgtEl>
                                          <p:spTgt spid="13"/>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3000" fill="hold"/>
                                        <p:tgtEl>
                                          <p:spTgt spid="24"/>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3000" fill="hold"/>
                                        <p:tgtEl>
                                          <p:spTgt spid="25"/>
                                        </p:tgtEl>
                                        <p:attrNameLst>
                                          <p:attrName>r</p:attrName>
                                        </p:attrNameLst>
                                      </p:cBhvr>
                                    </p:animRot>
                                  </p:childTnLst>
                                </p:cTn>
                              </p:par>
                              <p:par>
                                <p:cTn id="25" presetID="8" presetClass="emph" presetSubtype="0" repeatCount="indefinite" fill="hold" nodeType="withEffect">
                                  <p:stCondLst>
                                    <p:cond delay="0"/>
                                  </p:stCondLst>
                                  <p:childTnLst>
                                    <p:animRot by="21600000">
                                      <p:cBhvr>
                                        <p:cTn id="26" dur="3000" fill="hold"/>
                                        <p:tgtEl>
                                          <p:spTgt spid="26"/>
                                        </p:tgtEl>
                                        <p:attrNameLst>
                                          <p:attrName>r</p:attrName>
                                        </p:attrNameLst>
                                      </p:cBhvr>
                                    </p:animRot>
                                  </p:childTnLst>
                                </p:cTn>
                              </p:par>
                              <p:par>
                                <p:cTn id="27" presetID="8" presetClass="emph" presetSubtype="0" repeatCount="indefinite" fill="hold" nodeType="withEffect">
                                  <p:stCondLst>
                                    <p:cond delay="0"/>
                                  </p:stCondLst>
                                  <p:childTnLst>
                                    <p:animRot by="21600000">
                                      <p:cBhvr>
                                        <p:cTn id="28" dur="3000" fill="hold"/>
                                        <p:tgtEl>
                                          <p:spTgt spid="27"/>
                                        </p:tgtEl>
                                        <p:attrNameLst>
                                          <p:attrName>r</p:attrName>
                                        </p:attrNameLst>
                                      </p:cBhvr>
                                    </p:animRot>
                                  </p:childTnLst>
                                </p:cTn>
                              </p:par>
                              <p:par>
                                <p:cTn id="29" presetID="8" presetClass="emph" presetSubtype="0" repeatCount="indefinite"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repeatCount="indefinite" fill="hold" nodeType="withEffect">
                                  <p:stCondLst>
                                    <p:cond delay="0"/>
                                  </p:stCondLst>
                                  <p:childTnLst>
                                    <p:animRot by="21600000">
                                      <p:cBhvr>
                                        <p:cTn id="32" dur="3000" fill="hold"/>
                                        <p:tgtEl>
                                          <p:spTgt spid="33"/>
                                        </p:tgtEl>
                                        <p:attrNameLst>
                                          <p:attrName>r</p:attrName>
                                        </p:attrNameLst>
                                      </p:cBhvr>
                                    </p:animRot>
                                  </p:childTnLst>
                                </p:cTn>
                              </p:par>
                              <p:par>
                                <p:cTn id="33" presetID="8" presetClass="emph" presetSubtype="0" repeatCount="indefinite" fill="hold" nodeType="withEffect">
                                  <p:stCondLst>
                                    <p:cond delay="0"/>
                                  </p:stCondLst>
                                  <p:childTnLst>
                                    <p:animRot by="21600000">
                                      <p:cBhvr>
                                        <p:cTn id="34" dur="3000" fill="hold"/>
                                        <p:tgtEl>
                                          <p:spTgt spid="34"/>
                                        </p:tgtEl>
                                        <p:attrNameLst>
                                          <p:attrName>r</p:attrName>
                                        </p:attrNameLst>
                                      </p:cBhvr>
                                    </p:animRot>
                                  </p:childTnLst>
                                </p:cTn>
                              </p:par>
                              <p:par>
                                <p:cTn id="35" presetID="8" presetClass="emph" presetSubtype="0" repeatCount="indefinite" fill="hold" nodeType="withEffect">
                                  <p:stCondLst>
                                    <p:cond delay="0"/>
                                  </p:stCondLst>
                                  <p:childTnLst>
                                    <p:animRot by="21600000">
                                      <p:cBhvr>
                                        <p:cTn id="36" dur="3000" fill="hold"/>
                                        <p:tgtEl>
                                          <p:spTgt spid="3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eonardo-favio-6.jpg"/>
          <p:cNvPicPr>
            <a:picLocks noChangeAspect="1"/>
          </p:cNvPicPr>
          <p:nvPr/>
        </p:nvPicPr>
        <p:blipFill>
          <a:blip r:embed="rId3"/>
          <a:stretch>
            <a:fillRect/>
          </a:stretch>
        </p:blipFill>
        <p:spPr>
          <a:xfrm>
            <a:off x="1000100" y="0"/>
            <a:ext cx="7143800" cy="6858000"/>
          </a:xfrm>
          <a:prstGeom prst="rect">
            <a:avLst/>
          </a:prstGeom>
        </p:spPr>
      </p:pic>
      <p:sp>
        <p:nvSpPr>
          <p:cNvPr id="6" name="5 Rectángulo"/>
          <p:cNvSpPr/>
          <p:nvPr/>
        </p:nvSpPr>
        <p:spPr>
          <a:xfrm>
            <a:off x="0" y="0"/>
            <a:ext cx="1000100" cy="6858000"/>
          </a:xfrm>
          <a:prstGeom prst="rect">
            <a:avLst/>
          </a:prstGeom>
          <a:solidFill>
            <a:schemeClr val="accent4">
              <a:lumMod val="75000"/>
            </a:schemeClr>
          </a:solidFill>
          <a:ln>
            <a:solidFill>
              <a:schemeClr val="accent4">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143900" y="0"/>
            <a:ext cx="1000100" cy="6858000"/>
          </a:xfrm>
          <a:prstGeom prst="rect">
            <a:avLst/>
          </a:prstGeom>
          <a:solidFill>
            <a:schemeClr val="accent4">
              <a:lumMod val="75000"/>
            </a:schemeClr>
          </a:solidFill>
          <a:ln>
            <a:solidFill>
              <a:schemeClr val="accent4">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Botón de acción: Final">
            <a:hlinkClick r:id="" action="ppaction://hlinkshowjump?jump=nextslide" highlightClick="1"/>
          </p:cNvPr>
          <p:cNvSpPr/>
          <p:nvPr/>
        </p:nvSpPr>
        <p:spPr>
          <a:xfrm>
            <a:off x="4572000" y="5929330"/>
            <a:ext cx="357190" cy="357190"/>
          </a:xfrm>
          <a:prstGeom prst="actionButtonEnd">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400"/>
          </a:p>
        </p:txBody>
      </p:sp>
      <p:sp>
        <p:nvSpPr>
          <p:cNvPr id="9" name="8 CuadroTexto"/>
          <p:cNvSpPr txBox="1"/>
          <p:nvPr/>
        </p:nvSpPr>
        <p:spPr>
          <a:xfrm>
            <a:off x="4929190" y="5929330"/>
            <a:ext cx="2254079"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rPr>
              <a:t>Ir A La Siguiente Diapositiva</a:t>
            </a:r>
            <a:endParaRPr lang="es-ES" sz="1400" b="1" dirty="0">
              <a:effectLst>
                <a:outerShdw blurRad="38100" dist="38100" dir="2700000" algn="tl">
                  <a:srgbClr val="000000">
                    <a:alpha val="43137"/>
                  </a:srgbClr>
                </a:outerShdw>
              </a:effectLst>
            </a:endParaRPr>
          </a:p>
        </p:txBody>
      </p:sp>
      <p:sp>
        <p:nvSpPr>
          <p:cNvPr id="10" name="9 Botón de acción: Comienzo">
            <a:hlinkClick r:id="rId4" action="ppaction://hlinksldjump" highlightClick="1"/>
          </p:cNvPr>
          <p:cNvSpPr/>
          <p:nvPr/>
        </p:nvSpPr>
        <p:spPr>
          <a:xfrm>
            <a:off x="4572000" y="5500702"/>
            <a:ext cx="357190" cy="328036"/>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400" dirty="0"/>
          </a:p>
        </p:txBody>
      </p:sp>
      <p:sp>
        <p:nvSpPr>
          <p:cNvPr id="11" name="10 CuadroTexto"/>
          <p:cNvSpPr txBox="1"/>
          <p:nvPr/>
        </p:nvSpPr>
        <p:spPr>
          <a:xfrm>
            <a:off x="4929190" y="5429264"/>
            <a:ext cx="2378793"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rId4" action="ppaction://hlinksldjump"/>
              </a:rPr>
              <a:t>Volver Al índice De Canciones</a:t>
            </a:r>
            <a:endParaRPr lang="es-ES" sz="1400"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0"/>
                                        <p:tgtEl>
                                          <p:spTgt spid="6"/>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0" fill="hold"/>
                                        <p:tgtEl>
                                          <p:spTgt spid="5"/>
                                        </p:tgtEl>
                                        <p:attrNameLst>
                                          <p:attrName>ppt_w</p:attrName>
                                        </p:attrNameLst>
                                      </p:cBhvr>
                                      <p:tavLst>
                                        <p:tav tm="0">
                                          <p:val>
                                            <p:fltVal val="0"/>
                                          </p:val>
                                        </p:tav>
                                        <p:tav tm="100000">
                                          <p:val>
                                            <p:strVal val="#ppt_w"/>
                                          </p:val>
                                        </p:tav>
                                      </p:tavLst>
                                    </p:anim>
                                    <p:anim calcmode="lin" valueType="num">
                                      <p:cBhvr>
                                        <p:cTn id="22" dur="5000" fill="hold"/>
                                        <p:tgtEl>
                                          <p:spTgt spid="5"/>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5000"/>
                                        <p:tgtEl>
                                          <p:spTgt spid="5"/>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2000" fill="hold"/>
                                        <p:tgtEl>
                                          <p:spTgt spid="10"/>
                                        </p:tgtEl>
                                        <p:attrNameLst>
                                          <p:attrName>ppt_w</p:attrName>
                                        </p:attrNameLst>
                                      </p:cBhvr>
                                      <p:tavLst>
                                        <p:tav tm="0">
                                          <p:val>
                                            <p:fltVal val="0"/>
                                          </p:val>
                                        </p:tav>
                                        <p:tav tm="100000">
                                          <p:val>
                                            <p:strVal val="#ppt_w"/>
                                          </p:val>
                                        </p:tav>
                                      </p:tavLst>
                                    </p:anim>
                                    <p:anim calcmode="lin" valueType="num">
                                      <p:cBhvr>
                                        <p:cTn id="30" dur="2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ppt_w</p:attrName>
                                        </p:attrNameLst>
                                      </p:cBhvr>
                                      <p:tavLst>
                                        <p:tav tm="0">
                                          <p:val>
                                            <p:fltVal val="0"/>
                                          </p:val>
                                        </p:tav>
                                        <p:tav tm="100000">
                                          <p:val>
                                            <p:strVal val="#ppt_w"/>
                                          </p:val>
                                        </p:tav>
                                      </p:tavLst>
                                    </p:anim>
                                    <p:anim calcmode="lin" valueType="num">
                                      <p:cBhvr>
                                        <p:cTn id="34" dur="2000" fill="hold"/>
                                        <p:tgtEl>
                                          <p:spTgt spid="11"/>
                                        </p:tgtEl>
                                        <p:attrNameLst>
                                          <p:attrName>ppt_h</p:attrName>
                                        </p:attrNameLst>
                                      </p:cBhvr>
                                      <p:tavLst>
                                        <p:tav tm="0">
                                          <p:val>
                                            <p:strVal val="#ppt_h"/>
                                          </p:val>
                                        </p:tav>
                                        <p:tav tm="100000">
                                          <p:val>
                                            <p:strVal val="#ppt_h"/>
                                          </p:val>
                                        </p:tav>
                                      </p:tavLst>
                                    </p:anim>
                                  </p:childTnLst>
                                </p:cTn>
                              </p:par>
                              <p:par>
                                <p:cTn id="35" presetID="17" presetClass="entr" presetSubtype="1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par>
                                <p:cTn id="39" presetID="17" presetClass="entr" presetSubtype="1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p:val>
                                            <p:fltVal val="0"/>
                                          </p:val>
                                        </p:tav>
                                        <p:tav tm="100000">
                                          <p:val>
                                            <p:strVal val="#ppt_w"/>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9" grpId="0"/>
      <p:bldP spid="10" grpId="0" animBg="1"/>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vio01.jpg"/>
          <p:cNvPicPr>
            <a:picLocks noChangeAspect="1"/>
          </p:cNvPicPr>
          <p:nvPr/>
        </p:nvPicPr>
        <p:blipFill>
          <a:blip r:embed="rId2"/>
          <a:srcRect/>
          <a:stretch>
            <a:fillRect/>
          </a:stretch>
        </p:blipFill>
        <p:spPr>
          <a:xfrm>
            <a:off x="-1" y="0"/>
            <a:ext cx="9144001" cy="6858000"/>
          </a:xfrm>
          <a:prstGeom prst="rect">
            <a:avLst/>
          </a:prstGeom>
        </p:spPr>
      </p:pic>
      <p:sp>
        <p:nvSpPr>
          <p:cNvPr id="5" name="4 Botón de acción: Comienzo">
            <a:hlinkClick r:id="rId3" action="ppaction://hlinksldjump" highlightClick="1"/>
          </p:cNvPr>
          <p:cNvSpPr/>
          <p:nvPr/>
        </p:nvSpPr>
        <p:spPr>
          <a:xfrm>
            <a:off x="5357818" y="6072206"/>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857884" y="6072206"/>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nilo-leonardo-favio-sus-mas-grandes-exitos_MLC-F-2572327849_042012.jpg"/>
          <p:cNvPicPr>
            <a:picLocks noChangeAspect="1"/>
          </p:cNvPicPr>
          <p:nvPr/>
        </p:nvPicPr>
        <p:blipFill>
          <a:blip r:embed="rId2"/>
          <a:stretch>
            <a:fillRect/>
          </a:stretch>
        </p:blipFill>
        <p:spPr>
          <a:xfrm>
            <a:off x="1214414" y="0"/>
            <a:ext cx="6715172" cy="6858000"/>
          </a:xfrm>
          <a:prstGeom prst="rect">
            <a:avLst/>
          </a:prstGeom>
        </p:spPr>
      </p:pic>
      <p:sp>
        <p:nvSpPr>
          <p:cNvPr id="5" name="4 Rectángulo"/>
          <p:cNvSpPr/>
          <p:nvPr/>
        </p:nvSpPr>
        <p:spPr>
          <a:xfrm>
            <a:off x="0" y="0"/>
            <a:ext cx="1214414" cy="6858000"/>
          </a:xfrm>
          <a:prstGeom prst="rect">
            <a:avLst/>
          </a:prstGeom>
          <a:solidFill>
            <a:schemeClr val="accent1">
              <a:lumMod val="60000"/>
              <a:lumOff val="40000"/>
            </a:schemeClr>
          </a:solidFill>
          <a:ln>
            <a:solidFill>
              <a:schemeClr val="accent4">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929586" y="0"/>
            <a:ext cx="1214414" cy="6858000"/>
          </a:xfrm>
          <a:prstGeom prst="rect">
            <a:avLst/>
          </a:prstGeom>
          <a:solidFill>
            <a:schemeClr val="accent1">
              <a:lumMod val="60000"/>
              <a:lumOff val="40000"/>
            </a:schemeClr>
          </a:solidFill>
          <a:ln>
            <a:solidFill>
              <a:schemeClr val="accent4">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Botón de acción: Comienzo">
            <a:hlinkClick r:id="rId3" action="ppaction://hlinksldjump" highlightClick="1"/>
          </p:cNvPr>
          <p:cNvSpPr/>
          <p:nvPr/>
        </p:nvSpPr>
        <p:spPr>
          <a:xfrm>
            <a:off x="1428728" y="6143644"/>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1928794" y="6143644"/>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0-#ppt_h/2"/>
                                          </p:val>
                                        </p:tav>
                                        <p:tav tm="100000">
                                          <p:val>
                                            <p:strVal val="#ppt_y"/>
                                          </p:val>
                                        </p:tav>
                                      </p:tavLst>
                                    </p:anim>
                                  </p:childTnLst>
                                </p:cTn>
                              </p:par>
                              <p:par>
                                <p:cTn id="9" presetID="3"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vertical)">
                                      <p:cBhvr>
                                        <p:cTn id="11" dur="5000"/>
                                        <p:tgtEl>
                                          <p:spTgt spid="5"/>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0-#ppt_h/2"/>
                                          </p:val>
                                        </p:tav>
                                        <p:tav tm="100000">
                                          <p:val>
                                            <p:strVal val="#ppt_y"/>
                                          </p:val>
                                        </p:tav>
                                      </p:tavLst>
                                    </p:anim>
                                  </p:childTnLst>
                                </p:cTn>
                              </p:par>
                              <p:par>
                                <p:cTn id="16" presetID="3" presetClass="entr" presetSubtype="5"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5000"/>
                                        <p:tgtEl>
                                          <p:spTgt spid="6"/>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1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357652-2.jpg"/>
          <p:cNvPicPr>
            <a:picLocks noChangeAspect="1"/>
          </p:cNvPicPr>
          <p:nvPr/>
        </p:nvPicPr>
        <p:blipFill>
          <a:blip r:embed="rId2"/>
          <a:srcRect/>
          <a:stretch>
            <a:fillRect/>
          </a:stretch>
        </p:blipFill>
        <p:spPr>
          <a:xfrm>
            <a:off x="0" y="0"/>
            <a:ext cx="9144000" cy="6858000"/>
          </a:xfrm>
          <a:prstGeom prst="rect">
            <a:avLst/>
          </a:prstGeom>
        </p:spPr>
      </p:pic>
      <p:sp>
        <p:nvSpPr>
          <p:cNvPr id="5" name="4 Botón de acción: Comienzo">
            <a:hlinkClick r:id="rId3" action="ppaction://hlinksldjump" highlightClick="1"/>
          </p:cNvPr>
          <p:cNvSpPr/>
          <p:nvPr/>
        </p:nvSpPr>
        <p:spPr>
          <a:xfrm>
            <a:off x="5214942" y="6143644"/>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5008" y="6143644"/>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ardo_Favio-Idolos_De_Siempre-Frontal.jpg"/>
          <p:cNvPicPr>
            <a:picLocks noChangeAspect="1"/>
          </p:cNvPicPr>
          <p:nvPr/>
        </p:nvPicPr>
        <p:blipFill>
          <a:blip r:embed="rId3"/>
          <a:stretch>
            <a:fillRect/>
          </a:stretch>
        </p:blipFill>
        <p:spPr>
          <a:xfrm>
            <a:off x="1285852" y="-48"/>
            <a:ext cx="6572296" cy="6858048"/>
          </a:xfrm>
          <a:prstGeom prst="rect">
            <a:avLst/>
          </a:prstGeom>
        </p:spPr>
      </p:pic>
      <p:sp>
        <p:nvSpPr>
          <p:cNvPr id="5" name="4 Rectángulo"/>
          <p:cNvSpPr/>
          <p:nvPr/>
        </p:nvSpPr>
        <p:spPr>
          <a:xfrm>
            <a:off x="0" y="0"/>
            <a:ext cx="1285852" cy="6858000"/>
          </a:xfrm>
          <a:prstGeom prst="rect">
            <a:avLst/>
          </a:prstGeom>
          <a:solidFill>
            <a:srgbClr val="481F67"/>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48" y="0"/>
            <a:ext cx="1285852" cy="6858000"/>
          </a:xfrm>
          <a:prstGeom prst="rect">
            <a:avLst/>
          </a:prstGeom>
          <a:solidFill>
            <a:srgbClr val="481F67"/>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Botón de acción: Comienzo">
            <a:hlinkClick r:id="rId4" action="ppaction://hlinksldjump" highlightClick="1"/>
          </p:cNvPr>
          <p:cNvSpPr/>
          <p:nvPr/>
        </p:nvSpPr>
        <p:spPr>
          <a:xfrm>
            <a:off x="0" y="6143644"/>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00066" y="6143644"/>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4"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5000"/>
                                        <p:tgtEl>
                                          <p:spTgt spid="5"/>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0"/>
                                        <p:tgtEl>
                                          <p:spTgt spid="6"/>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TOR-Favio-docena-peliculas-personal_CLAIMA20121105_0125_14.jpg"/>
          <p:cNvPicPr>
            <a:picLocks noChangeAspect="1"/>
          </p:cNvPicPr>
          <p:nvPr/>
        </p:nvPicPr>
        <p:blipFill>
          <a:blip r:embed="rId3"/>
          <a:stretch>
            <a:fillRect/>
          </a:stretch>
        </p:blipFill>
        <p:spPr>
          <a:xfrm>
            <a:off x="0" y="0"/>
            <a:ext cx="9144000" cy="6858000"/>
          </a:xfrm>
          <a:prstGeom prst="rect">
            <a:avLst/>
          </a:prstGeom>
        </p:spPr>
      </p:pic>
      <p:sp>
        <p:nvSpPr>
          <p:cNvPr id="5" name="4 Botón de acción: Comienzo">
            <a:hlinkClick r:id="rId4" action="ppaction://hlinksldjump" highlightClick="1"/>
          </p:cNvPr>
          <p:cNvSpPr/>
          <p:nvPr/>
        </p:nvSpPr>
        <p:spPr>
          <a:xfrm>
            <a:off x="357158" y="6072206"/>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857224" y="6072206"/>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4"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ardo-favio-palito-ortega-olmedo-en-radiolandia_MLA-F-135053378_8513.jpg"/>
          <p:cNvPicPr>
            <a:picLocks noChangeAspect="1"/>
          </p:cNvPicPr>
          <p:nvPr/>
        </p:nvPicPr>
        <p:blipFill>
          <a:blip r:embed="rId3" cstate="screen"/>
          <a:stretch>
            <a:fillRect/>
          </a:stretch>
        </p:blipFill>
        <p:spPr>
          <a:xfrm>
            <a:off x="1857356" y="0"/>
            <a:ext cx="5429288" cy="6858000"/>
          </a:xfrm>
          <a:prstGeom prst="rect">
            <a:avLst/>
          </a:prstGeom>
        </p:spPr>
      </p:pic>
      <p:sp>
        <p:nvSpPr>
          <p:cNvPr id="13" name="12 Botón de acción: Comienzo">
            <a:hlinkClick r:id="rId4" action="ppaction://hlinksldjump" highlightClick="1"/>
          </p:cNvPr>
          <p:cNvSpPr/>
          <p:nvPr/>
        </p:nvSpPr>
        <p:spPr>
          <a:xfrm>
            <a:off x="2428860" y="6072206"/>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CuadroTexto"/>
          <p:cNvSpPr txBox="1"/>
          <p:nvPr/>
        </p:nvSpPr>
        <p:spPr>
          <a:xfrm>
            <a:off x="2928926" y="6072206"/>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4"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2000" fill="hold"/>
                                        <p:tgtEl>
                                          <p:spTgt spid="13"/>
                                        </p:tgtEl>
                                        <p:attrNameLst>
                                          <p:attrName>ppt_w</p:attrName>
                                        </p:attrNameLst>
                                      </p:cBhvr>
                                      <p:tavLst>
                                        <p:tav tm="0">
                                          <p:val>
                                            <p:fltVal val="0"/>
                                          </p:val>
                                        </p:tav>
                                        <p:tav tm="100000">
                                          <p:val>
                                            <p:strVal val="#ppt_w"/>
                                          </p:val>
                                        </p:tav>
                                      </p:tavLst>
                                    </p:anim>
                                    <p:anim calcmode="lin" valueType="num">
                                      <p:cBhvr>
                                        <p:cTn id="16" dur="2000" fill="hold"/>
                                        <p:tgtEl>
                                          <p:spTgt spid="13"/>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2000" fill="hold"/>
                                        <p:tgtEl>
                                          <p:spTgt spid="14"/>
                                        </p:tgtEl>
                                        <p:attrNameLst>
                                          <p:attrName>ppt_w</p:attrName>
                                        </p:attrNameLst>
                                      </p:cBhvr>
                                      <p:tavLst>
                                        <p:tav tm="0">
                                          <p:val>
                                            <p:fltVal val="0"/>
                                          </p:val>
                                        </p:tav>
                                        <p:tav tm="100000">
                                          <p:val>
                                            <p:strVal val="#ppt_w"/>
                                          </p:val>
                                        </p:tav>
                                      </p:tavLst>
                                    </p:anim>
                                    <p:anim calcmode="lin" valueType="num">
                                      <p:cBhvr>
                                        <p:cTn id="20"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sensible-supo-cantarle-amor_CLAIMA20121106_0024_14.jpg"/>
          <p:cNvPicPr>
            <a:picLocks noChangeAspect="1"/>
          </p:cNvPicPr>
          <p:nvPr/>
        </p:nvPicPr>
        <p:blipFill>
          <a:blip r:embed="rId2"/>
          <a:srcRect/>
          <a:stretch>
            <a:fillRect/>
          </a:stretch>
        </p:blipFill>
        <p:spPr>
          <a:xfrm>
            <a:off x="0" y="0"/>
            <a:ext cx="9144000" cy="6858000"/>
          </a:xfrm>
          <a:prstGeom prst="rect">
            <a:avLst/>
          </a:prstGeom>
        </p:spPr>
      </p:pic>
      <p:sp>
        <p:nvSpPr>
          <p:cNvPr id="5" name="4 Botón de acción: Comienzo">
            <a:hlinkClick r:id="rId3" action="ppaction://hlinksldjump" highlightClick="1"/>
          </p:cNvPr>
          <p:cNvSpPr/>
          <p:nvPr/>
        </p:nvSpPr>
        <p:spPr>
          <a:xfrm>
            <a:off x="5645997"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6146063"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ano-Leonardo-Favio_CLAFIL20121106_0001.jpg"/>
          <p:cNvPicPr>
            <a:picLocks noChangeAspect="1"/>
          </p:cNvPicPr>
          <p:nvPr/>
        </p:nvPicPr>
        <p:blipFill>
          <a:blip r:embed="rId2"/>
          <a:stretch>
            <a:fillRect/>
          </a:stretch>
        </p:blipFill>
        <p:spPr>
          <a:xfrm>
            <a:off x="1500166" y="0"/>
            <a:ext cx="5857916" cy="6858000"/>
          </a:xfrm>
          <a:prstGeom prst="rect">
            <a:avLst/>
          </a:prstGeom>
        </p:spPr>
      </p:pic>
      <p:sp>
        <p:nvSpPr>
          <p:cNvPr id="5" name="4 Botón de acción: Comienzo">
            <a:hlinkClick r:id="rId3" action="ppaction://hlinksldjump" highlightClick="1"/>
          </p:cNvPr>
          <p:cNvSpPr/>
          <p:nvPr/>
        </p:nvSpPr>
        <p:spPr>
          <a:xfrm>
            <a:off x="4429124" y="6143644"/>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200" dirty="0"/>
          </a:p>
        </p:txBody>
      </p:sp>
      <p:sp>
        <p:nvSpPr>
          <p:cNvPr id="6" name="5 CuadroTexto"/>
          <p:cNvSpPr txBox="1"/>
          <p:nvPr/>
        </p:nvSpPr>
        <p:spPr>
          <a:xfrm>
            <a:off x="4786314" y="6143644"/>
            <a:ext cx="2378793"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rId3" action="ppaction://hlinksldjump"/>
              </a:rPr>
              <a:t>Volver Al índice De Canciones</a:t>
            </a:r>
            <a:endParaRPr lang="es-ES" sz="1400" b="1" dirty="0">
              <a:effectLst>
                <a:outerShdw blurRad="38100" dist="38100" dir="2700000" algn="tl">
                  <a:srgbClr val="000000">
                    <a:alpha val="43137"/>
                  </a:srgbClr>
                </a:outerShdw>
              </a:effectLst>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9x360_1352159397_leonardo favio 2.jpg"/>
          <p:cNvPicPr>
            <a:picLocks noChangeAspect="1"/>
          </p:cNvPicPr>
          <p:nvPr/>
        </p:nvPicPr>
        <p:blipFill>
          <a:blip r:embed="rId2"/>
          <a:srcRect/>
          <a:stretch>
            <a:fillRect/>
          </a:stretch>
        </p:blipFill>
        <p:spPr>
          <a:xfrm>
            <a:off x="0" y="0"/>
            <a:ext cx="9144000" cy="6858000"/>
          </a:xfrm>
          <a:prstGeom prst="rect">
            <a:avLst/>
          </a:prstGeom>
        </p:spPr>
      </p:pic>
      <p:sp>
        <p:nvSpPr>
          <p:cNvPr id="5" name="4 Botón de acción: Comienzo">
            <a:hlinkClick r:id="rId3" action="ppaction://hlinksldjump" highlightClick="1"/>
          </p:cNvPr>
          <p:cNvSpPr/>
          <p:nvPr/>
        </p:nvSpPr>
        <p:spPr>
          <a:xfrm>
            <a:off x="5072066" y="6000768"/>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572132" y="6000768"/>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ardo favio director.jpg"/>
          <p:cNvPicPr>
            <a:picLocks noChangeAspect="1"/>
          </p:cNvPicPr>
          <p:nvPr/>
        </p:nvPicPr>
        <p:blipFill>
          <a:blip r:embed="rId2" cstate="screen"/>
          <a:stretch>
            <a:fillRect/>
          </a:stretch>
        </p:blipFill>
        <p:spPr>
          <a:xfrm>
            <a:off x="2071670" y="0"/>
            <a:ext cx="5006972" cy="6858000"/>
          </a:xfrm>
          <a:prstGeom prst="rect">
            <a:avLst/>
          </a:prstGeom>
        </p:spPr>
      </p:pic>
      <p:sp>
        <p:nvSpPr>
          <p:cNvPr id="5" name="4 Rectángulo"/>
          <p:cNvSpPr/>
          <p:nvPr/>
        </p:nvSpPr>
        <p:spPr>
          <a:xfrm>
            <a:off x="0" y="0"/>
            <a:ext cx="1285852" cy="6858000"/>
          </a:xfrm>
          <a:prstGeom prst="rect">
            <a:avLst/>
          </a:prstGeom>
          <a:solidFill>
            <a:srgbClr val="002060"/>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48" y="0"/>
            <a:ext cx="1285852" cy="6858000"/>
          </a:xfrm>
          <a:prstGeom prst="rect">
            <a:avLst/>
          </a:prstGeom>
          <a:solidFill>
            <a:srgbClr val="002060"/>
          </a:solidFill>
          <a:ln>
            <a:solidFill>
              <a:schemeClr val="bg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Botón de acción: Comienzo">
            <a:hlinkClick r:id="rId3" action="ppaction://hlinksldjump" highlightClick="1"/>
          </p:cNvPr>
          <p:cNvSpPr/>
          <p:nvPr/>
        </p:nvSpPr>
        <p:spPr>
          <a:xfrm>
            <a:off x="4214810"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4714876"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3"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5000"/>
                                        <p:tgtEl>
                                          <p:spTgt spid="5"/>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0"/>
                                        <p:tgtEl>
                                          <p:spTgt spid="6"/>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0"/>
                                        <p:tgtEl>
                                          <p:spTgt spid="4"/>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7" presetClass="entr" presetSubtype="1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ardo-favio-por-cam-b-aires-1996.jpg"/>
          <p:cNvPicPr>
            <a:picLocks noChangeAspect="1"/>
          </p:cNvPicPr>
          <p:nvPr/>
        </p:nvPicPr>
        <p:blipFill>
          <a:blip r:embed="rId2"/>
          <a:stretch>
            <a:fillRect/>
          </a:stretch>
        </p:blipFill>
        <p:spPr>
          <a:xfrm>
            <a:off x="0" y="0"/>
            <a:ext cx="9144000" cy="6858000"/>
          </a:xfrm>
          <a:prstGeom prst="rect">
            <a:avLst/>
          </a:prstGeom>
        </p:spPr>
      </p:pic>
      <p:sp>
        <p:nvSpPr>
          <p:cNvPr id="5" name="4 Botón de acción: Comienzo">
            <a:hlinkClick r:id="rId3" action="ppaction://hlinksldjump" highlightClick="1"/>
          </p:cNvPr>
          <p:cNvSpPr/>
          <p:nvPr/>
        </p:nvSpPr>
        <p:spPr>
          <a:xfrm>
            <a:off x="5072066"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572132"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4_62675-1.jpg"/>
          <p:cNvPicPr>
            <a:picLocks noChangeAspect="1"/>
          </p:cNvPicPr>
          <p:nvPr/>
        </p:nvPicPr>
        <p:blipFill>
          <a:blip r:embed="rId2"/>
          <a:srcRect/>
          <a:stretch>
            <a:fillRect/>
          </a:stretch>
        </p:blipFill>
        <p:spPr>
          <a:xfrm>
            <a:off x="0" y="-1"/>
            <a:ext cx="9144000" cy="6894883"/>
          </a:xfrm>
          <a:prstGeom prst="rect">
            <a:avLst/>
          </a:prstGeom>
        </p:spPr>
      </p:pic>
      <p:sp>
        <p:nvSpPr>
          <p:cNvPr id="5" name="4 Botón de acción: Comienzo">
            <a:hlinkClick r:id="rId3" action="ppaction://hlinksldjump" highlightClick="1"/>
          </p:cNvPr>
          <p:cNvSpPr/>
          <p:nvPr/>
        </p:nvSpPr>
        <p:spPr>
          <a:xfrm>
            <a:off x="5214942" y="6143644"/>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5008" y="6143644"/>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2717.jpg"/>
          <p:cNvPicPr>
            <a:picLocks noChangeAspect="1"/>
          </p:cNvPicPr>
          <p:nvPr/>
        </p:nvPicPr>
        <p:blipFill>
          <a:blip r:embed="rId2"/>
          <a:srcRect/>
          <a:stretch>
            <a:fillRect/>
          </a:stretch>
        </p:blipFill>
        <p:spPr>
          <a:xfrm>
            <a:off x="0" y="-1"/>
            <a:ext cx="9144000" cy="6875907"/>
          </a:xfrm>
          <a:prstGeom prst="rect">
            <a:avLst/>
          </a:prstGeom>
        </p:spPr>
      </p:pic>
      <p:sp>
        <p:nvSpPr>
          <p:cNvPr id="5" name="4 Botón de acción: Comienzo">
            <a:hlinkClick r:id="rId3" action="ppaction://hlinksldjump" highlightClick="1"/>
          </p:cNvPr>
          <p:cNvSpPr/>
          <p:nvPr/>
        </p:nvSpPr>
        <p:spPr>
          <a:xfrm>
            <a:off x="5286380" y="6072206"/>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86446" y="6072206"/>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031784get.jpg"/>
          <p:cNvPicPr>
            <a:picLocks noChangeAspect="1"/>
          </p:cNvPicPr>
          <p:nvPr/>
        </p:nvPicPr>
        <p:blipFill>
          <a:blip r:embed="rId2"/>
          <a:stretch>
            <a:fillRect/>
          </a:stretch>
        </p:blipFill>
        <p:spPr>
          <a:xfrm>
            <a:off x="0" y="4572"/>
            <a:ext cx="9144000" cy="6848856"/>
          </a:xfrm>
          <a:prstGeom prst="rect">
            <a:avLst/>
          </a:prstGeom>
        </p:spPr>
      </p:pic>
      <p:sp>
        <p:nvSpPr>
          <p:cNvPr id="5" name="4 Botón de acción: Comienzo">
            <a:hlinkClick r:id="rId3" action="ppaction://hlinksldjump" highlightClick="1"/>
          </p:cNvPr>
          <p:cNvSpPr/>
          <p:nvPr/>
        </p:nvSpPr>
        <p:spPr>
          <a:xfrm>
            <a:off x="428596"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2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285720" y="571480"/>
            <a:ext cx="5214942" cy="5909310"/>
          </a:xfrm>
          <a:prstGeom prst="rect">
            <a:avLst/>
          </a:prstGeom>
          <a:noFill/>
        </p:spPr>
        <p:txBody>
          <a:bodyPr wrap="square" rtlCol="0">
            <a:spAutoFit/>
          </a:bodyPr>
          <a:lstStyle/>
          <a:p>
            <a:pPr fontAlgn="base"/>
            <a:r>
              <a:rPr lang="es-ES" sz="1400" dirty="0" smtClean="0">
                <a:effectLst>
                  <a:outerShdw blurRad="38100" dist="38100" dir="2700000" algn="tl">
                    <a:srgbClr val="000000">
                      <a:alpha val="43137"/>
                    </a:srgbClr>
                  </a:outerShdw>
                </a:effectLst>
              </a:rPr>
              <a:t>El músico y </a:t>
            </a:r>
            <a:r>
              <a:rPr lang="es-ES" sz="1400" dirty="0" smtClean="0">
                <a:effectLst>
                  <a:outerShdw blurRad="38100" dist="38100" dir="2700000" algn="tl">
                    <a:srgbClr val="000000">
                      <a:alpha val="43137"/>
                    </a:srgbClr>
                  </a:outerShdw>
                </a:effectLst>
              </a:rPr>
              <a:t>director de cine  </a:t>
            </a:r>
            <a:r>
              <a:rPr lang="es-ES" sz="1400" dirty="0" smtClean="0">
                <a:effectLst>
                  <a:outerShdw blurRad="38100" dist="38100" dir="2700000" algn="tl">
                    <a:srgbClr val="000000">
                      <a:alpha val="43137"/>
                    </a:srgbClr>
                  </a:outerShdw>
                </a:effectLst>
              </a:rPr>
              <a:t>Leonardo </a:t>
            </a:r>
            <a:r>
              <a:rPr lang="es-ES" sz="1400" dirty="0" err="1" smtClean="0">
                <a:effectLst>
                  <a:outerShdw blurRad="38100" dist="38100" dir="2700000" algn="tl">
                    <a:srgbClr val="000000">
                      <a:alpha val="43137"/>
                    </a:srgbClr>
                  </a:outerShdw>
                </a:effectLst>
              </a:rPr>
              <a:t>Favio</a:t>
            </a:r>
            <a:r>
              <a:rPr lang="es-ES" sz="1400" dirty="0" smtClean="0">
                <a:effectLst>
                  <a:outerShdw blurRad="38100" dist="38100" dir="2700000" algn="tl">
                    <a:srgbClr val="000000">
                      <a:alpha val="43137"/>
                    </a:srgbClr>
                  </a:outerShdw>
                </a:effectLst>
              </a:rPr>
              <a:t> </a:t>
            </a:r>
            <a:r>
              <a:rPr lang="es-ES" sz="1400" dirty="0" smtClean="0">
                <a:effectLst>
                  <a:outerShdw blurRad="38100" dist="38100" dir="2700000" algn="tl">
                    <a:srgbClr val="000000">
                      <a:alpha val="43137"/>
                    </a:srgbClr>
                  </a:outerShdw>
                </a:effectLst>
              </a:rPr>
              <a:t> falleció </a:t>
            </a:r>
            <a:r>
              <a:rPr lang="es-ES" sz="1400" dirty="0" smtClean="0">
                <a:effectLst>
                  <a:outerShdw blurRad="38100" dist="38100" dir="2700000" algn="tl">
                    <a:srgbClr val="000000">
                      <a:alpha val="43137"/>
                    </a:srgbClr>
                  </a:outerShdw>
                </a:effectLst>
              </a:rPr>
              <a:t>este </a:t>
            </a:r>
            <a:r>
              <a:rPr lang="es-ES" sz="1400" dirty="0" smtClean="0">
                <a:effectLst>
                  <a:outerShdw blurRad="38100" dist="38100" dir="2700000" algn="tl">
                    <a:srgbClr val="000000">
                      <a:alpha val="43137"/>
                    </a:srgbClr>
                  </a:outerShdw>
                </a:effectLst>
              </a:rPr>
              <a:t>lunes 5 de noviembre  </a:t>
            </a:r>
            <a:r>
              <a:rPr lang="es-ES" sz="1400" dirty="0" smtClean="0">
                <a:effectLst>
                  <a:outerShdw blurRad="38100" dist="38100" dir="2700000" algn="tl">
                    <a:srgbClr val="000000">
                      <a:alpha val="43137"/>
                    </a:srgbClr>
                  </a:outerShdw>
                </a:effectLst>
              </a:rPr>
              <a:t>en Buenos Aires, a los 74 años.</a:t>
            </a:r>
          </a:p>
          <a:p>
            <a:pPr fontAlgn="base"/>
            <a:r>
              <a:rPr lang="es-ES" sz="1400" dirty="0" smtClean="0">
                <a:effectLst>
                  <a:outerShdw blurRad="38100" dist="38100" dir="2700000" algn="tl">
                    <a:srgbClr val="000000">
                      <a:alpha val="43137"/>
                    </a:srgbClr>
                  </a:outerShdw>
                </a:effectLst>
              </a:rPr>
              <a:t>Cineasta  </a:t>
            </a:r>
            <a:r>
              <a:rPr lang="es-ES" sz="1400" dirty="0" smtClean="0">
                <a:effectLst>
                  <a:outerShdw blurRad="38100" dist="38100" dir="2700000" algn="tl">
                    <a:srgbClr val="000000">
                      <a:alpha val="43137"/>
                    </a:srgbClr>
                  </a:outerShdw>
                </a:effectLst>
              </a:rPr>
              <a:t>inigualable, cantante popular, pero por sobre todas las cosas "un artista del pueblo", como le gustaba que le dijeran.</a:t>
            </a:r>
          </a:p>
          <a:p>
            <a:pPr fontAlgn="base"/>
            <a:r>
              <a:rPr lang="es-ES" sz="1400" dirty="0" smtClean="0">
                <a:effectLst>
                  <a:outerShdw blurRad="38100" dist="38100" dir="2700000" algn="tl">
                    <a:srgbClr val="000000">
                      <a:alpha val="43137"/>
                    </a:srgbClr>
                  </a:outerShdw>
                </a:effectLst>
              </a:rPr>
              <a:t>Leonardo </a:t>
            </a:r>
            <a:r>
              <a:rPr lang="es-ES" sz="1400" dirty="0" err="1" smtClean="0">
                <a:effectLst>
                  <a:outerShdw blurRad="38100" dist="38100" dir="2700000" algn="tl">
                    <a:srgbClr val="000000">
                      <a:alpha val="43137"/>
                    </a:srgbClr>
                  </a:outerShdw>
                </a:effectLst>
              </a:rPr>
              <a:t>Favio</a:t>
            </a:r>
            <a:r>
              <a:rPr lang="es-ES" sz="1400" dirty="0" smtClean="0">
                <a:effectLst>
                  <a:outerShdw blurRad="38100" dist="38100" dir="2700000" algn="tl">
                    <a:srgbClr val="000000">
                      <a:alpha val="43137"/>
                    </a:srgbClr>
                  </a:outerShdw>
                </a:effectLst>
              </a:rPr>
              <a:t> falleció </a:t>
            </a:r>
            <a:r>
              <a:rPr lang="es-ES" sz="1400" dirty="0" smtClean="0">
                <a:effectLst>
                  <a:outerShdw blurRad="38100" dist="38100" dir="2700000" algn="tl">
                    <a:srgbClr val="000000">
                      <a:alpha val="43137"/>
                    </a:srgbClr>
                  </a:outerShdw>
                </a:effectLst>
              </a:rPr>
              <a:t>víctima </a:t>
            </a:r>
            <a:r>
              <a:rPr lang="es-ES" sz="1400" dirty="0" smtClean="0">
                <a:effectLst>
                  <a:outerShdw blurRad="38100" dist="38100" dir="2700000" algn="tl">
                    <a:srgbClr val="000000">
                      <a:alpha val="43137"/>
                    </a:srgbClr>
                  </a:outerShdw>
                </a:effectLst>
              </a:rPr>
              <a:t>de las afecciones crónicas (especialmente respiratorias) que sufría desde hacía décadas. Sus restos fueron velados en el Salón de los Pasos Perdidos del Congreso argentino. </a:t>
            </a:r>
          </a:p>
          <a:p>
            <a:pPr fontAlgn="base"/>
            <a:r>
              <a:rPr lang="es-ES" sz="1400" dirty="0" smtClean="0">
                <a:effectLst>
                  <a:outerShdw blurRad="38100" dist="38100" dir="2700000" algn="tl">
                    <a:srgbClr val="000000">
                      <a:alpha val="43137"/>
                    </a:srgbClr>
                  </a:outerShdw>
                </a:effectLst>
              </a:rPr>
              <a:t>Peronista militante y comprometido, lo que le valió persecuciones políticas y un exilio en Pereira (Colombia), donde vivió algunos años.</a:t>
            </a:r>
          </a:p>
          <a:p>
            <a:pPr fontAlgn="base"/>
            <a:r>
              <a:rPr lang="es-ES" sz="1400" dirty="0" smtClean="0">
                <a:effectLst>
                  <a:outerShdw blurRad="38100" dist="38100" dir="2700000" algn="tl">
                    <a:srgbClr val="000000">
                      <a:alpha val="43137"/>
                    </a:srgbClr>
                  </a:outerShdw>
                </a:effectLst>
              </a:rPr>
              <a:t>Este lunes, cuando se conoció la noticia de su deceso, las redes sociales ardieron en homenajes y la presidenta de Argentina, Cristina Kirchner, le dedicó unas palabras en medio de un discurso. "A los grandes hay que recordarlos, por eso pido un gran aplauso para Leonardo </a:t>
            </a:r>
            <a:r>
              <a:rPr lang="es-ES" sz="1400" dirty="0" err="1" smtClean="0">
                <a:effectLst>
                  <a:outerShdw blurRad="38100" dist="38100" dir="2700000" algn="tl">
                    <a:srgbClr val="000000">
                      <a:alpha val="43137"/>
                    </a:srgbClr>
                  </a:outerShdw>
                </a:effectLst>
              </a:rPr>
              <a:t>Favio</a:t>
            </a:r>
            <a:r>
              <a:rPr lang="es-ES" sz="1400" dirty="0" smtClean="0">
                <a:effectLst>
                  <a:outerShdw blurRad="38100" dist="38100" dir="2700000" algn="tl">
                    <a:srgbClr val="000000">
                      <a:alpha val="43137"/>
                    </a:srgbClr>
                  </a:outerShdw>
                </a:effectLst>
              </a:rPr>
              <a:t>", dijo.</a:t>
            </a:r>
          </a:p>
          <a:p>
            <a:pPr fontAlgn="base"/>
            <a:r>
              <a:rPr lang="es-ES" sz="1400" dirty="0" smtClean="0">
                <a:effectLst>
                  <a:outerShdw blurRad="38100" dist="38100" dir="2700000" algn="tl">
                    <a:srgbClr val="000000">
                      <a:alpha val="43137"/>
                    </a:srgbClr>
                  </a:outerShdw>
                </a:effectLst>
              </a:rPr>
              <a:t>Compositor e intérprete de canciones que atravesaron el tiempo, como Fuiste mía un verano y Ella ya me olvidó, cantadas por varias generaciones de argentinos y latinoamericanos, </a:t>
            </a:r>
            <a:r>
              <a:rPr lang="es-ES" sz="1400" dirty="0" err="1" smtClean="0">
                <a:effectLst>
                  <a:outerShdw blurRad="38100" dist="38100" dir="2700000" algn="tl">
                    <a:srgbClr val="000000">
                      <a:alpha val="43137"/>
                    </a:srgbClr>
                  </a:outerShdw>
                </a:effectLst>
              </a:rPr>
              <a:t>Favio</a:t>
            </a:r>
            <a:r>
              <a:rPr lang="es-ES" sz="1400" dirty="0" smtClean="0">
                <a:effectLst>
                  <a:outerShdw blurRad="38100" dist="38100" dir="2700000" algn="tl">
                    <a:srgbClr val="000000">
                      <a:alpha val="43137"/>
                    </a:srgbClr>
                  </a:outerShdw>
                </a:effectLst>
              </a:rPr>
              <a:t> trascendió las fronteras de su país  No pasó una infancia fácil, con varias estancias en institutos de menores y un conocimiento de primera mano de la pobreza</a:t>
            </a:r>
            <a:r>
              <a:rPr lang="es-ES" sz="1400" dirty="0" smtClean="0">
                <a:effectLst>
                  <a:outerShdw blurRad="38100" dist="38100" dir="2700000" algn="tl">
                    <a:srgbClr val="000000">
                      <a:alpha val="43137"/>
                    </a:srgbClr>
                  </a:outerShdw>
                </a:effectLst>
              </a:rPr>
              <a:t>. </a:t>
            </a:r>
          </a:p>
          <a:p>
            <a:pPr fontAlgn="base"/>
            <a:r>
              <a:rPr lang="es-ES" sz="1400" dirty="0" smtClean="0">
                <a:effectLst>
                  <a:outerShdw blurRad="38100" dist="38100" dir="2700000" algn="tl">
                    <a:srgbClr val="000000">
                      <a:alpha val="43137"/>
                    </a:srgbClr>
                  </a:outerShdw>
                </a:effectLst>
              </a:rPr>
              <a:t>Reflexivo y </a:t>
            </a:r>
            <a:r>
              <a:rPr lang="es-ES" sz="1400" dirty="0" err="1" smtClean="0">
                <a:effectLst>
                  <a:outerShdw blurRad="38100" dist="38100" dir="2700000" algn="tl">
                    <a:srgbClr val="000000">
                      <a:alpha val="43137"/>
                    </a:srgbClr>
                  </a:outerShdw>
                </a:effectLst>
              </a:rPr>
              <a:t>verborrágico</a:t>
            </a:r>
            <a:r>
              <a:rPr lang="es-ES" sz="1400" dirty="0" smtClean="0">
                <a:effectLst>
                  <a:outerShdw blurRad="38100" dist="38100" dir="2700000" algn="tl">
                    <a:srgbClr val="000000">
                      <a:alpha val="43137"/>
                    </a:srgbClr>
                  </a:outerShdw>
                </a:effectLst>
              </a:rPr>
              <a:t>, decía que no le gustaba mirar sus trabajos una vez estrenados. "Uno tiene que hacer las cosas y dejarlas volar. No hay que quedarse pegado. Eso te empequeñece. Siento envidia por los realizadores que tienen en su casa los afiches de sus películas. Pero, para mí, guardarlas sería como quedar prisionero de algo..."</a:t>
            </a:r>
          </a:p>
          <a:p>
            <a:endParaRPr lang="es-ES" sz="1400" dirty="0">
              <a:effectLst>
                <a:outerShdw blurRad="38100" dist="38100" dir="2700000" algn="tl">
                  <a:srgbClr val="000000">
                    <a:alpha val="43137"/>
                  </a:srgbClr>
                </a:outerShdw>
              </a:effectLst>
            </a:endParaRPr>
          </a:p>
        </p:txBody>
      </p:sp>
      <p:pic>
        <p:nvPicPr>
          <p:cNvPr id="1030" name="Picture 6" descr="http://www.gifss.es/fuego/velas/velas-01.gif"/>
          <p:cNvPicPr>
            <a:picLocks noChangeAspect="1" noChangeArrowheads="1" noCrop="1"/>
          </p:cNvPicPr>
          <p:nvPr/>
        </p:nvPicPr>
        <p:blipFill>
          <a:blip r:embed="rId2"/>
          <a:srcRect/>
          <a:stretch>
            <a:fillRect/>
          </a:stretch>
        </p:blipFill>
        <p:spPr bwMode="auto">
          <a:xfrm>
            <a:off x="4857752" y="2214550"/>
            <a:ext cx="4643450" cy="4643450"/>
          </a:xfrm>
          <a:prstGeom prst="rect">
            <a:avLst/>
          </a:prstGeom>
          <a:noFill/>
          <a:effectLst>
            <a:softEdge rad="31750"/>
          </a:effectLst>
        </p:spPr>
      </p:pic>
      <p:sp>
        <p:nvSpPr>
          <p:cNvPr id="8" name="7 CuadroTexto"/>
          <p:cNvSpPr txBox="1"/>
          <p:nvPr/>
        </p:nvSpPr>
        <p:spPr>
          <a:xfrm>
            <a:off x="5521918" y="642918"/>
            <a:ext cx="3622082" cy="138499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DESCANSA </a:t>
            </a:r>
          </a:p>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EN PAZ</a:t>
            </a:r>
          </a:p>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LEONARDO  FAVIO</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
        <p:nvSpPr>
          <p:cNvPr id="9" name="8 CuadroTexto"/>
          <p:cNvSpPr txBox="1"/>
          <p:nvPr/>
        </p:nvSpPr>
        <p:spPr>
          <a:xfrm>
            <a:off x="7643834" y="6072206"/>
            <a:ext cx="700833" cy="215444"/>
          </a:xfrm>
          <a:prstGeom prst="rect">
            <a:avLst/>
          </a:prstGeom>
          <a:noFill/>
        </p:spPr>
        <p:txBody>
          <a:bodyPr wrap="none" rtlCol="0">
            <a:spAutoFit/>
          </a:bodyPr>
          <a:lstStyle/>
          <a:p>
            <a:r>
              <a:rPr lang="es-ES" sz="800" dirty="0" smtClean="0">
                <a:solidFill>
                  <a:schemeClr val="accent4">
                    <a:lumMod val="20000"/>
                    <a:lumOff val="80000"/>
                  </a:schemeClr>
                </a:solidFill>
              </a:rPr>
              <a:t>PPS.PAC-JAZ</a:t>
            </a:r>
            <a:endParaRPr lang="es-ES" sz="800" dirty="0">
              <a:solidFill>
                <a:schemeClr val="accent4">
                  <a:lumMod val="20000"/>
                  <a:lumOff val="80000"/>
                </a:schemeClr>
              </a:solidFill>
            </a:endParaRPr>
          </a:p>
        </p:txBody>
      </p:sp>
      <p:sp>
        <p:nvSpPr>
          <p:cNvPr id="10" name="9 Botón de acción: Comienzo">
            <a:hlinkClick r:id="rId3" action="ppaction://hlinksldjump" highlightClick="1"/>
          </p:cNvPr>
          <p:cNvSpPr/>
          <p:nvPr/>
        </p:nvSpPr>
        <p:spPr>
          <a:xfrm>
            <a:off x="5286380"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CuadroTexto"/>
          <p:cNvSpPr txBox="1"/>
          <p:nvPr/>
        </p:nvSpPr>
        <p:spPr>
          <a:xfrm>
            <a:off x="5786446"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8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2000" fill="hold"/>
                                        <p:tgtEl>
                                          <p:spTgt spid="11"/>
                                        </p:tgtEl>
                                        <p:attrNameLst>
                                          <p:attrName>ppt_w</p:attrName>
                                        </p:attrNameLst>
                                      </p:cBhvr>
                                      <p:tavLst>
                                        <p:tav tm="0">
                                          <p:val>
                                            <p:fltVal val="0"/>
                                          </p:val>
                                        </p:tav>
                                        <p:tav tm="100000">
                                          <p:val>
                                            <p:strVal val="#ppt_w"/>
                                          </p:val>
                                        </p:tav>
                                      </p:tavLst>
                                    </p:anim>
                                    <p:anim calcmode="lin" valueType="num">
                                      <p:cBhvr>
                                        <p:cTn id="12"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onardo_Favio_-_Argentina_-_En_Casa_Rosada_-_3OCT05_-presidenciagovar.jpg"/>
          <p:cNvPicPr>
            <a:picLocks noChangeAspect="1"/>
          </p:cNvPicPr>
          <p:nvPr/>
        </p:nvPicPr>
        <p:blipFill>
          <a:blip r:embed="rId2"/>
          <a:stretch>
            <a:fillRect/>
          </a:stretch>
        </p:blipFill>
        <p:spPr>
          <a:xfrm>
            <a:off x="0" y="0"/>
            <a:ext cx="9144000" cy="6858000"/>
          </a:xfrm>
          <a:prstGeom prst="rect">
            <a:avLst/>
          </a:prstGeom>
        </p:spPr>
      </p:pic>
      <p:sp>
        <p:nvSpPr>
          <p:cNvPr id="5" name="4 Botón de acción: Comienzo">
            <a:hlinkClick r:id="rId3" action="ppaction://hlinksldjump" highlightClick="1"/>
          </p:cNvPr>
          <p:cNvSpPr/>
          <p:nvPr/>
        </p:nvSpPr>
        <p:spPr>
          <a:xfrm>
            <a:off x="2928926" y="621508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428992" y="621508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3"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000859461.jpg"/>
          <p:cNvPicPr>
            <a:picLocks noGrp="1" noChangeAspect="1"/>
          </p:cNvPicPr>
          <p:nvPr>
            <p:ph idx="1"/>
          </p:nvPr>
        </p:nvPicPr>
        <p:blipFill>
          <a:blip r:embed="rId3"/>
          <a:srcRect/>
          <a:stretch>
            <a:fillRect/>
          </a:stretch>
        </p:blipFill>
        <p:spPr>
          <a:xfrm>
            <a:off x="0" y="714356"/>
            <a:ext cx="9144000" cy="5074920"/>
          </a:xfrm>
        </p:spPr>
      </p:pic>
      <p:sp>
        <p:nvSpPr>
          <p:cNvPr id="5" name="4 CuadroTexto"/>
          <p:cNvSpPr txBox="1"/>
          <p:nvPr/>
        </p:nvSpPr>
        <p:spPr>
          <a:xfrm>
            <a:off x="2000232" y="5929330"/>
            <a:ext cx="4940391" cy="523220"/>
          </a:xfrm>
          <a:prstGeom prst="rect">
            <a:avLst/>
          </a:prstGeom>
          <a:noFill/>
        </p:spPr>
        <p:txBody>
          <a:bodyPr wrap="none" rtlCol="0">
            <a:spAutoFit/>
          </a:bodyPr>
          <a:lstStyle/>
          <a:p>
            <a:r>
              <a:rPr lang="es-ES" sz="2800" dirty="0" smtClean="0">
                <a:blipFill>
                  <a:blip r:embed="rId4"/>
                  <a:stretch>
                    <a:fillRect/>
                  </a:stretch>
                </a:blipFill>
                <a:effectLst>
                  <a:outerShdw blurRad="38100" dist="38100" dir="2700000" algn="tl">
                    <a:srgbClr val="000000">
                      <a:alpha val="43137"/>
                    </a:srgbClr>
                  </a:outerShdw>
                </a:effectLst>
                <a:latin typeface="Matura MT Script Capitals" pitchFamily="66" charset="0"/>
              </a:rPr>
              <a:t>Francisco del Olmo-Jazmín</a:t>
            </a:r>
            <a:endParaRPr lang="es-ES" sz="2800" dirty="0">
              <a:blipFill>
                <a:blip r:embed="rId4"/>
                <a:stretch>
                  <a:fillRect/>
                </a:stretch>
              </a:blipFill>
              <a:effectLst>
                <a:outerShdw blurRad="38100" dist="38100" dir="2700000" algn="tl">
                  <a:srgbClr val="000000">
                    <a:alpha val="43137"/>
                  </a:srgbClr>
                </a:outerShdw>
              </a:effectLst>
              <a:latin typeface="Matura MT Script Capitals" pitchFamily="66" charset="0"/>
            </a:endParaRPr>
          </a:p>
        </p:txBody>
      </p:sp>
      <p:sp>
        <p:nvSpPr>
          <p:cNvPr id="6" name="5 Botón de acción: Comienzo">
            <a:hlinkClick r:id="rId5" action="ppaction://hlinksldjump" highlightClick="1"/>
          </p:cNvPr>
          <p:cNvSpPr/>
          <p:nvPr/>
        </p:nvSpPr>
        <p:spPr>
          <a:xfrm>
            <a:off x="5786446" y="5500702"/>
            <a:ext cx="428628" cy="399474"/>
          </a:xfrm>
          <a:prstGeom prst="actionButtonBeginning">
            <a:avLst/>
          </a:prstGeom>
          <a:solidFill>
            <a:schemeClr val="tx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6146063" y="5500702"/>
            <a:ext cx="2997937" cy="369332"/>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hlinkClick r:id="rId5" action="ppaction://hlinksldjump"/>
              </a:rPr>
              <a:t>Volver Al índice De Canciones</a:t>
            </a:r>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Personalizado 3">
      <a:dk1>
        <a:sysClr val="windowText" lastClr="000000"/>
      </a:dk1>
      <a:lt1>
        <a:srgbClr val="FFEBA3"/>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434</Words>
  <Application>Microsoft Office PowerPoint</Application>
  <PresentationFormat>Presentación en pantalla (4:3)</PresentationFormat>
  <Paragraphs>83</Paragraphs>
  <Slides>21</Slides>
  <Notes>5</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53</cp:revision>
  <dcterms:created xsi:type="dcterms:W3CDTF">2012-11-06T00:57:01Z</dcterms:created>
  <dcterms:modified xsi:type="dcterms:W3CDTF">2012-11-06T16:40:29Z</dcterms:modified>
</cp:coreProperties>
</file>