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89" r:id="rId3"/>
    <p:sldId id="290" r:id="rId4"/>
    <p:sldId id="256" r:id="rId5"/>
    <p:sldId id="291" r:id="rId6"/>
    <p:sldId id="267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6" r:id="rId16"/>
    <p:sldId id="265" r:id="rId17"/>
    <p:sldId id="264" r:id="rId18"/>
    <p:sldId id="263" r:id="rId19"/>
    <p:sldId id="262" r:id="rId20"/>
    <p:sldId id="277" r:id="rId21"/>
    <p:sldId id="280" r:id="rId22"/>
    <p:sldId id="294" r:id="rId23"/>
    <p:sldId id="260" r:id="rId24"/>
    <p:sldId id="261" r:id="rId25"/>
    <p:sldId id="259" r:id="rId26"/>
    <p:sldId id="295" r:id="rId27"/>
    <p:sldId id="276" r:id="rId28"/>
    <p:sldId id="281" r:id="rId29"/>
    <p:sldId id="283" r:id="rId30"/>
    <p:sldId id="279" r:id="rId31"/>
    <p:sldId id="282" r:id="rId32"/>
    <p:sldId id="292" r:id="rId33"/>
    <p:sldId id="285" r:id="rId34"/>
    <p:sldId id="288" r:id="rId35"/>
    <p:sldId id="296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2rZu1CDggoYNn50fWOEpw" hashData="7soFSwUQ/N1nIVbjSkFGi+VQYx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493" autoAdjust="0"/>
    <p:restoredTop sz="94660"/>
  </p:normalViewPr>
  <p:slideViewPr>
    <p:cSldViewPr>
      <p:cViewPr>
        <p:scale>
          <a:sx n="60" d="100"/>
          <a:sy n="60" d="100"/>
        </p:scale>
        <p:origin x="-51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47FD89-4005-4474-A4F6-66809E946067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40ABD1-1704-480C-90A9-75784DFFD0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40ABD1-1704-480C-90A9-75784DFFD052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40ABD1-1704-480C-90A9-75784DFFD052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D8A4E0-4FF8-4AF5-B416-B5312811DC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3252EF-4565-4D11-83BA-89A1C16DFD23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5A27-AD7D-4164-B562-C477A350C6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7BF2A9-94B4-47A4-9E07-117C449299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2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na-imagina-su-embarazo-feliz-junto-a-francisc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0"/>
            <a:ext cx="515406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CuadroTexto"/>
          <p:cNvSpPr txBox="1"/>
          <p:nvPr/>
        </p:nvSpPr>
        <p:spPr>
          <a:xfrm>
            <a:off x="285720" y="285728"/>
            <a:ext cx="1004915" cy="61247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F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e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l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í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z</a:t>
            </a:r>
          </a:p>
          <a:p>
            <a:pPr algn="ctr"/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oudy Stout" pitchFamily="18" charset="0"/>
            </a:endParaRP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D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í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a</a:t>
            </a:r>
          </a:p>
          <a:p>
            <a:pPr algn="ctr"/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oudy Stout" pitchFamily="18" charset="0"/>
            </a:endParaRP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M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a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m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oudy Stout" pitchFamily="18" charset="0"/>
              </a:rPr>
              <a:t>á</a:t>
            </a:r>
          </a:p>
        </p:txBody>
      </p:sp>
      <p:pic>
        <p:nvPicPr>
          <p:cNvPr id="11" name="10 Imagen" descr="Imagen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7356" y="0"/>
            <a:ext cx="5429288" cy="7786718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7429520" y="6072206"/>
            <a:ext cx="1298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</a:t>
            </a:r>
          </a:p>
          <a:p>
            <a:pPr algn="ctr"/>
            <a:r>
              <a:rPr lang="es-E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de </a:t>
            </a:r>
            <a:r>
              <a:rPr lang="es-E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Jaz-Pac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5000">
    <p:sndAc>
      <p:stSnd loop="1">
        <p:snd r:embed="rId2" name="Enya - Marble Hal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barazadas_musicoterapi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714349" y="7215214"/>
            <a:ext cx="700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 </a:t>
            </a: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40000"/>
              <a:lumOff val="60000"/>
              <a:alpha val="4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4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 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143372" y="4643446"/>
            <a:ext cx="457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 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es un pequeño homenaje a todas las madres y a la mujer en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general, porque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que aun no lo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, llevan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consigo el sentir de madre.</a:t>
            </a: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duccion-del-part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357166"/>
            <a:ext cx="8215310" cy="6161526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32a    F.jpg"/>
          <p:cNvPicPr>
            <a:picLocks noChangeAspect="1"/>
          </p:cNvPicPr>
          <p:nvPr/>
        </p:nvPicPr>
        <p:blipFill>
          <a:blip r:embed="rId6"/>
          <a:srcRect l="838" t="1118" r="1130" b="2775"/>
          <a:stretch>
            <a:fillRect/>
          </a:stretch>
        </p:blipFill>
        <p:spPr>
          <a:xfrm>
            <a:off x="357158" y="285728"/>
            <a:ext cx="8358246" cy="6215106"/>
          </a:xfrm>
          <a:prstGeom prst="rect">
            <a:avLst/>
          </a:prstGeom>
        </p:spPr>
      </p:pic>
      <p:pic>
        <p:nvPicPr>
          <p:cNvPr id="6" name="5 Imagen" descr="32a    F.jp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870" t="1176" r="1739" b="2353"/>
          <a:stretch>
            <a:fillRect/>
          </a:stretch>
        </p:blipFill>
        <p:spPr>
          <a:xfrm>
            <a:off x="571472" y="428604"/>
            <a:ext cx="7929618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32a    F.jpg"/>
          <p:cNvPicPr>
            <a:picLocks noChangeAspect="1"/>
          </p:cNvPicPr>
          <p:nvPr/>
        </p:nvPicPr>
        <p:blipFill>
          <a:blip r:embed="rId6"/>
          <a:srcRect l="1802" t="1235" r="2703" b="2469"/>
          <a:stretch>
            <a:fillRect/>
          </a:stretch>
        </p:blipFill>
        <p:spPr>
          <a:xfrm>
            <a:off x="785786" y="642918"/>
            <a:ext cx="7500990" cy="53578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CuadroTexto"/>
          <p:cNvSpPr txBox="1"/>
          <p:nvPr/>
        </p:nvSpPr>
        <p:spPr>
          <a:xfrm>
            <a:off x="2214546" y="4000504"/>
            <a:ext cx="32800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Comienzo</a:t>
            </a:r>
            <a:endParaRPr lang="es-ES" sz="4400" b="1" dirty="0">
              <a:ln>
                <a:solidFill>
                  <a:schemeClr val="bg1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evisic3b3n-del-embaraz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14290"/>
            <a:ext cx="6357982" cy="62150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143372" y="592933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latin typeface="Arial Black" pitchFamily="34" charset="0"/>
              </a:rPr>
              <a:t>4 Semanas</a:t>
            </a:r>
            <a:endParaRPr lang="es-ES" b="1" dirty="0">
              <a:blipFill>
                <a:blip r:embed="rId4"/>
                <a:stretch>
                  <a:fillRect/>
                </a:stretch>
              </a:blipFill>
              <a:latin typeface="Arial Black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428860" y="285728"/>
            <a:ext cx="432522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b="1" dirty="0" smtClean="0">
                <a:ln>
                  <a:solidFill>
                    <a:schemeClr val="tx1">
                      <a:lumMod val="8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 Gestación</a:t>
            </a:r>
            <a:endParaRPr lang="es-ES" sz="5400" b="1" dirty="0">
              <a:ln>
                <a:solidFill>
                  <a:schemeClr val="tx1">
                    <a:lumMod val="8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57142"/>
            <a:ext cx="6203341" cy="62865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929322" y="5500702"/>
            <a:ext cx="1765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    </a:t>
            </a:r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</a:rPr>
              <a:t>5 Semanas</a:t>
            </a:r>
            <a:endParaRPr lang="es-ES" sz="2400" b="1" dirty="0">
              <a:blipFill>
                <a:blip r:embed="rId4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214290"/>
            <a:ext cx="5831959" cy="64293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357422" y="5500702"/>
            <a:ext cx="16225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 Semanas</a:t>
            </a:r>
            <a:endParaRPr lang="es-ES" sz="24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seman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285728"/>
            <a:ext cx="5429288" cy="61436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5429256" y="5857892"/>
            <a:ext cx="1208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Semanas</a:t>
            </a:r>
            <a:endParaRPr lang="es-ES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seman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214290"/>
            <a:ext cx="5507036" cy="64293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929058" y="5857892"/>
            <a:ext cx="1553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5"/>
                  <a:stretch>
                    <a:fillRect/>
                  </a:stretch>
                </a:blipFill>
              </a:rPr>
              <a:t>8 Semanas</a:t>
            </a:r>
            <a:endParaRPr lang="es-ES" sz="2400" b="1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28604"/>
            <a:ext cx="8572560" cy="60693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42910" y="5572140"/>
            <a:ext cx="1778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 Semanas</a:t>
            </a:r>
            <a:endParaRPr lang="es-ES" sz="24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500042"/>
            <a:ext cx="8429652" cy="5863590"/>
          </a:xfrm>
          <a:prstGeom prst="roundRect">
            <a:avLst/>
          </a:prstGeom>
          <a:ln w="127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CuadroTexto"/>
          <p:cNvSpPr txBox="1"/>
          <p:nvPr/>
        </p:nvSpPr>
        <p:spPr>
          <a:xfrm>
            <a:off x="1643042" y="5357826"/>
            <a:ext cx="1778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Semanas </a:t>
            </a:r>
            <a:endParaRPr lang="es-ES" sz="24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857232"/>
            <a:ext cx="8644030" cy="5286412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857224" y="1428736"/>
            <a:ext cx="1709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Semanas</a:t>
            </a:r>
            <a:endParaRPr lang="es-ES" sz="24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semanas.jpg"/>
          <p:cNvPicPr>
            <a:picLocks noChangeAspect="1"/>
          </p:cNvPicPr>
          <p:nvPr/>
        </p:nvPicPr>
        <p:blipFill>
          <a:blip r:embed="rId3"/>
          <a:srcRect l="816" t="2667" r="2000" b="4000"/>
          <a:stretch>
            <a:fillRect/>
          </a:stretch>
        </p:blipFill>
        <p:spPr>
          <a:xfrm>
            <a:off x="285720" y="857232"/>
            <a:ext cx="8386853" cy="5143536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714348" y="1428736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Semanas</a:t>
            </a:r>
            <a:endParaRPr lang="es-ES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785794"/>
            <a:ext cx="8429684" cy="5214974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5143512"/>
            <a:ext cx="2930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Semanas</a:t>
            </a:r>
            <a:endParaRPr lang="es-ES" sz="3600" dirty="0"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semanas.jp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14282" y="857232"/>
            <a:ext cx="8648548" cy="5143536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uadroTexto"/>
          <p:cNvSpPr txBox="1"/>
          <p:nvPr/>
        </p:nvSpPr>
        <p:spPr>
          <a:xfrm>
            <a:off x="357158" y="4714884"/>
            <a:ext cx="1361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  semanas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071546"/>
            <a:ext cx="8394420" cy="4719529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1928794" y="1571612"/>
            <a:ext cx="22156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 Semanas</a:t>
            </a:r>
            <a:endParaRPr lang="es-ES" sz="3200" b="1" dirty="0"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2844" y="0"/>
            <a:ext cx="9001156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071546"/>
            <a:ext cx="8418452" cy="4933843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1357290" y="5143512"/>
            <a:ext cx="24368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 semanas</a:t>
            </a:r>
            <a:endParaRPr lang="es-ES" sz="36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seman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019175"/>
            <a:ext cx="8572500" cy="4819650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785786" y="5000636"/>
            <a:ext cx="24705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 Semanas</a:t>
            </a:r>
            <a:endParaRPr lang="es-ES" sz="36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ln w="7620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to_norm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357166"/>
            <a:ext cx="6008642" cy="6143668"/>
          </a:xfrm>
          <a:prstGeom prst="rect">
            <a:avLst/>
          </a:prstGeom>
          <a:ln w="7620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parto_norm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71480"/>
            <a:ext cx="5598749" cy="57245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solidFill>
              <a:schemeClr val="accent3">
                <a:lumMod val="5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93000">
                <a:schemeClr val="accent3">
                  <a:lumMod val="50000"/>
                  <a:alpha val="83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_6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477277" cy="6357958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1142976" y="6858000"/>
            <a:ext cx="628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5 Imagen" descr="100_6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357166"/>
            <a:ext cx="8001056" cy="5990051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100_6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500042"/>
            <a:ext cx="7572428" cy="5643602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CuadroTexto"/>
          <p:cNvSpPr txBox="1"/>
          <p:nvPr/>
        </p:nvSpPr>
        <p:spPr>
          <a:xfrm>
            <a:off x="1785918" y="4303455"/>
            <a:ext cx="65008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¡ Mamá ! que alegría siento, ya voy a estar contigo, al fin voy a verte, gracias mamá por dejarme nacer.</a:t>
            </a:r>
          </a:p>
          <a:p>
            <a:endParaRPr lang="es-ES" sz="3200" b="1" dirty="0" smtClean="0">
              <a:solidFill>
                <a:schemeClr val="bg1"/>
              </a:solidFill>
            </a:endParaRPr>
          </a:p>
          <a:p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eroes-anonimos-los-de-bata4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74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14290"/>
            <a:ext cx="8643998" cy="6429420"/>
          </a:xfrm>
          <a:prstGeom prst="rect">
            <a:avLst/>
          </a:prstGeom>
          <a:solidFill>
            <a:schemeClr val="accent2">
              <a:lumMod val="50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428604"/>
            <a:ext cx="8072494" cy="6000792"/>
          </a:xfrm>
          <a:prstGeom prst="rect">
            <a:avLst/>
          </a:prstGeom>
          <a:solidFill>
            <a:schemeClr val="tx2">
              <a:lumMod val="25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cimiento_cesar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57166"/>
            <a:ext cx="8215370" cy="614345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785794"/>
            <a:ext cx="3616696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Nacimiento</a:t>
            </a:r>
            <a:endParaRPr lang="es-ES" sz="4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357166"/>
            <a:ext cx="8286808" cy="6143668"/>
          </a:xfrm>
          <a:prstGeom prst="rect">
            <a:avLst/>
          </a:prstGeom>
          <a:solidFill>
            <a:schemeClr val="accent1"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571480"/>
            <a:ext cx="7786742" cy="5643602"/>
          </a:xfrm>
          <a:prstGeom prst="rect">
            <a:avLst/>
          </a:prstGeom>
          <a:solidFill>
            <a:schemeClr val="bg2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sare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85728"/>
            <a:ext cx="8429684" cy="62151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428596" y="285728"/>
            <a:ext cx="8429684" cy="6215106"/>
          </a:xfrm>
          <a:prstGeom prst="rect">
            <a:avLst/>
          </a:prstGeom>
          <a:solidFill>
            <a:schemeClr val="accent1"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500042"/>
            <a:ext cx="8001056" cy="5786478"/>
          </a:xfrm>
          <a:prstGeom prst="rect">
            <a:avLst/>
          </a:prstGeom>
          <a:solidFill>
            <a:srgbClr val="FF00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rkjk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2329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5857916"/>
          </a:xfrm>
          <a:prstGeom prst="rect">
            <a:avLst/>
          </a:prstGeom>
          <a:solidFill>
            <a:schemeClr val="accent1"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714356"/>
            <a:ext cx="8715436" cy="5286412"/>
          </a:xfrm>
          <a:prstGeom prst="rect">
            <a:avLst/>
          </a:prstGeom>
          <a:solidFill>
            <a:schemeClr val="bg2">
              <a:lumMod val="5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007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alpha val="5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214290"/>
            <a:ext cx="8643998" cy="6429420"/>
          </a:xfrm>
          <a:prstGeom prst="rect">
            <a:avLst/>
          </a:prstGeom>
          <a:solidFill>
            <a:schemeClr val="accent2">
              <a:lumMod val="20000"/>
              <a:lumOff val="80000"/>
              <a:alpha val="5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stpartum_baby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8441"/>
            <a:ext cx="9144000" cy="608111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orazón"/>
          <p:cNvSpPr/>
          <p:nvPr/>
        </p:nvSpPr>
        <p:spPr>
          <a:xfrm>
            <a:off x="0" y="0"/>
            <a:ext cx="9144000" cy="6357958"/>
          </a:xfrm>
          <a:prstGeom prst="heart">
            <a:avLst/>
          </a:prstGeom>
          <a:solidFill>
            <a:srgbClr val="C0000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49384_4833117_6010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85728"/>
            <a:ext cx="8382027" cy="6286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428604"/>
            <a:ext cx="8001056" cy="5857916"/>
          </a:xfrm>
          <a:prstGeom prst="rect">
            <a:avLst/>
          </a:prstGeom>
          <a:solidFill>
            <a:schemeClr val="tx1">
              <a:lumMod val="65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93000">
                <a:schemeClr val="accent3">
                  <a:lumMod val="50000"/>
                  <a:alpha val="83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34833_3054869_6561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0042"/>
            <a:ext cx="8024837" cy="58578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642910" y="571480"/>
            <a:ext cx="7858180" cy="5643602"/>
          </a:xfrm>
          <a:prstGeom prst="rect">
            <a:avLst/>
          </a:prstGeom>
          <a:solidFill>
            <a:schemeClr val="accent3">
              <a:lumMod val="50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204089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2"/>
            <a:ext cx="9144000" cy="60007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6000792"/>
          </a:xfrm>
          <a:prstGeom prst="rect">
            <a:avLst/>
          </a:prstGeom>
          <a:solidFill>
            <a:schemeClr val="accent6">
              <a:lumMod val="50000"/>
              <a:alpha val="6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00042"/>
            <a:ext cx="9144000" cy="5929354"/>
          </a:xfrm>
          <a:prstGeom prst="rect">
            <a:avLst/>
          </a:prstGeom>
          <a:solidFill>
            <a:srgbClr val="FFC000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to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1908" y="0"/>
            <a:ext cx="67201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1214414" y="0"/>
            <a:ext cx="6715172" cy="68580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428728" y="285728"/>
            <a:ext cx="6296068" cy="6153192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untitled.likm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flipH="1">
            <a:off x="-1928858" y="-928718"/>
            <a:ext cx="71438" cy="71438"/>
          </a:xfrm>
        </p:spPr>
      </p:pic>
      <p:sp>
        <p:nvSpPr>
          <p:cNvPr id="6" name="5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00034" y="1428736"/>
            <a:ext cx="81439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¡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Mamá!, que bien me siento, como me gusta sentir el calor de tu cuerpo, siento tus besos y tus caricias, ¡cuanto amor tienes!.Aún no puedo verte, pero te siento junto a mí, cuando me amamantas, te siento dentro de mí, es parte de  ti lo que me alimenta. ¡ Que </a:t>
            </a:r>
            <a:r>
              <a:rPr lang="es-ES" sz="2400" b="1" dirty="0" err="1" smtClean="0">
                <a:solidFill>
                  <a:schemeClr val="bg1"/>
                </a:solidFill>
                <a:latin typeface="Harrington" pitchFamily="82" charset="0"/>
              </a:rPr>
              <a:t>felíz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 me siento! ¡Que buena eres! Quiero estar contigo siempre, siempre querré estar contigo, te quiero y te querré siempre, no me separaré de ti nunca, siempre estaré contigo, nunca te dejaré y cuando me necesites me tendrás a tu lado, yo te cuidaré nunca te separarás de mi. Te quiero mamá , gracias por darme la vida.</a:t>
            </a:r>
            <a:endParaRPr lang="es-ES" sz="2400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ama-cari+¦osa-con-su-bebe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5429264"/>
            <a:ext cx="6643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 paso del tiempo.... muchos olvidan a ese ser maravilloso que les dio la vida y por el que darían la suya</a:t>
            </a:r>
            <a:r>
              <a:rPr lang="es-ES" sz="1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</a:t>
            </a:r>
          </a:p>
          <a:p>
            <a:r>
              <a:rPr lang="es-ES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                         </a:t>
            </a:r>
          </a:p>
          <a:p>
            <a:r>
              <a:rPr lang="es-ES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             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 LA MADRE !!</a:t>
            </a:r>
            <a:endParaRPr lang="es-ES" sz="24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colare-data-par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14290"/>
            <a:ext cx="8489887" cy="63579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3571868" y="5286388"/>
            <a:ext cx="3221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Jazmín – Francisco del Olmo</a:t>
            </a:r>
            <a:endParaRPr lang="es-ES" sz="28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mama-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-mama--milespowerpoints.com</Template>
  <TotalTime>0</TotalTime>
  <Words>288</Words>
  <Application>Microsoft Office PowerPoint</Application>
  <PresentationFormat>Presentación en pantalla (4:3)</PresentationFormat>
  <Paragraphs>59</Paragraphs>
  <Slides>34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-mama--milespowerpoints.com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2013-04-29T16:00:25Z</dcterms:created>
  <dcterms:modified xsi:type="dcterms:W3CDTF">2013-04-29T16:35:30Z</dcterms:modified>
</cp:coreProperties>
</file>