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9"/>
  </p:notesMasterIdLst>
  <p:sldIdLst>
    <p:sldId id="404" r:id="rId3"/>
    <p:sldId id="284" r:id="rId4"/>
    <p:sldId id="346" r:id="rId5"/>
    <p:sldId id="257" r:id="rId6"/>
    <p:sldId id="285" r:id="rId7"/>
    <p:sldId id="293" r:id="rId8"/>
    <p:sldId id="280" r:id="rId9"/>
    <p:sldId id="376" r:id="rId10"/>
    <p:sldId id="313" r:id="rId11"/>
    <p:sldId id="260" r:id="rId12"/>
    <p:sldId id="403" r:id="rId13"/>
    <p:sldId id="324" r:id="rId14"/>
    <p:sldId id="262" r:id="rId15"/>
    <p:sldId id="264" r:id="rId16"/>
    <p:sldId id="378" r:id="rId17"/>
    <p:sldId id="271" r:id="rId18"/>
    <p:sldId id="294" r:id="rId19"/>
    <p:sldId id="306" r:id="rId20"/>
    <p:sldId id="349" r:id="rId21"/>
    <p:sldId id="273" r:id="rId22"/>
    <p:sldId id="286" r:id="rId23"/>
    <p:sldId id="332" r:id="rId24"/>
    <p:sldId id="281" r:id="rId25"/>
    <p:sldId id="307" r:id="rId26"/>
    <p:sldId id="345" r:id="rId27"/>
    <p:sldId id="326" r:id="rId28"/>
    <p:sldId id="387" r:id="rId29"/>
    <p:sldId id="372" r:id="rId30"/>
    <p:sldId id="405" r:id="rId31"/>
    <p:sldId id="347" r:id="rId32"/>
    <p:sldId id="327" r:id="rId33"/>
    <p:sldId id="374" r:id="rId34"/>
    <p:sldId id="370" r:id="rId35"/>
    <p:sldId id="399" r:id="rId36"/>
    <p:sldId id="318" r:id="rId37"/>
    <p:sldId id="406" r:id="rId38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llMAl4V4plWJwNR6eMGGw==" hashData="s3qE7x2hxSLvVsuqorPuXz8e4U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6"/>
    <p:penClr>
      <a:srgbClr val="FF0000"/>
    </p:penClr>
  </p:showPr>
  <p:clrMru>
    <a:srgbClr val="FF0066"/>
    <a:srgbClr val="FFCC00"/>
    <a:srgbClr val="CC0099"/>
    <a:srgbClr val="B20EB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8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BC4876-69CB-43F3-8452-6A90AE59C7B6}" type="datetimeFigureOut">
              <a:rPr lang="es-ES" smtClean="0"/>
              <a:pPr/>
              <a:t>30/09/2013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E00104-8BBE-4EF4-BBC7-207785AD51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E00104-8BBE-4EF4-BBC7-207785AD510D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4F4B4-984E-40C5-8325-9C9AFC3F7FBC}" type="datetimeFigureOut">
              <a:rPr lang="es-ES"/>
              <a:pPr>
                <a:defRPr/>
              </a:pPr>
              <a:t>30/09/2013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6924F2-C872-417A-BC3B-B9E6FB663A5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71B2C-DAB1-4E58-B12D-67821E229FB4}" type="datetimeFigureOut">
              <a:rPr lang="es-ES"/>
              <a:pPr>
                <a:defRPr/>
              </a:pPr>
              <a:t>30/09/2013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DE9F1-6A75-4B37-9161-F96E1D9B700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64E2C-81F9-451E-AE41-95C5FFBA3000}" type="datetimeFigureOut">
              <a:rPr lang="es-ES"/>
              <a:pPr>
                <a:defRPr/>
              </a:pPr>
              <a:t>30/09/2013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C2817-38B4-45DF-BD09-64CE89F03F8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A95F63-78B9-4A5E-9B50-12B8BD2678A8}" type="datetimeFigureOut">
              <a:rPr lang="es-ES"/>
              <a:pPr>
                <a:defRPr/>
              </a:pPr>
              <a:t>30/09/2013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D441A5-869C-4A93-A7B5-2D4C7094880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EFC179-4BC6-40EE-BC92-DDA720FA78FA}" type="datetimeFigureOut">
              <a:rPr lang="es-ES"/>
              <a:pPr>
                <a:defRPr/>
              </a:pPr>
              <a:t>30/09/2013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FEF78D-692C-4873-BA49-C325C24A9F5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228710-2325-4467-BCB4-0AC4856D1CB4}" type="datetimeFigureOut">
              <a:rPr lang="es-ES"/>
              <a:pPr>
                <a:defRPr/>
              </a:pPr>
              <a:t>30/09/2013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42C3CE-6F20-457A-8E16-2B6BA310C09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BCD7AB-F152-4A5C-8CCC-06BAFDBAACB6}" type="datetimeFigureOut">
              <a:rPr lang="es-ES"/>
              <a:pPr>
                <a:defRPr/>
              </a:pPr>
              <a:t>30/09/2013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B3384D-BC02-48C2-9406-19487032DB3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97E0F4-8670-4291-A50A-C60637294330}" type="datetimeFigureOut">
              <a:rPr lang="es-ES"/>
              <a:pPr>
                <a:defRPr/>
              </a:pPr>
              <a:t>30/09/2013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4EE4F7-A256-4051-8A74-FE5CC663F46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F7F96D-52C2-4790-8B2D-7425E48F860F}" type="datetimeFigureOut">
              <a:rPr lang="es-ES"/>
              <a:pPr>
                <a:defRPr/>
              </a:pPr>
              <a:t>30/09/2013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6B55C7-A2A5-415B-8B33-489C0E9D47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17C04A-2DDA-4080-AE39-DCF08BA254E1}" type="datetimeFigureOut">
              <a:rPr lang="es-ES"/>
              <a:pPr>
                <a:defRPr/>
              </a:pPr>
              <a:t>30/09/2013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45F262-DB2E-439C-AC73-784516AC125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27E359-CD44-408E-B23B-2591C78A3D16}" type="datetimeFigureOut">
              <a:rPr lang="es-ES"/>
              <a:pPr>
                <a:defRPr/>
              </a:pPr>
              <a:t>30/09/2013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F5AA8-478F-4257-84BC-C461624166C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3F8B64-9FAE-4AC0-8F8F-CB1E395020D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3FBCEE1-7127-4AB6-B5E2-A23870824F0F}" type="datetimeFigureOut">
              <a:rPr lang="es-ES"/>
              <a:pPr>
                <a:defRPr/>
              </a:pPr>
              <a:t>30/09/2013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6A033E3-0B6A-4F05-97CF-47B3B84F0AA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9D46996-7783-4FBC-A646-C9F91A08BBDD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gi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2.png"/><Relationship Id="rId7" Type="http://schemas.openxmlformats.org/officeDocument/2006/relationships/image" Target="../media/image6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ARC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323528" y="404664"/>
            <a:ext cx="8424936" cy="40011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!!EL MUNDO DE LAS HADAS!!</a:t>
            </a:r>
            <a:endParaRPr lang="es-ES" sz="2000" b="1" cap="none" spc="0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23528" y="908720"/>
            <a:ext cx="8424936" cy="565321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600" b="1" cap="none" spc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Nuestro mundo es una mezcla de misterioso encanto y cautivadora belleza. Tenemos forma de mujer  pero </a:t>
            </a:r>
            <a:r>
              <a:rPr lang="es-ES" sz="1600" b="1" cap="none" spc="0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el alma de niños </a:t>
            </a:r>
            <a:r>
              <a:rPr lang="es-ES" sz="1600" b="1" cap="none" spc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y poseemos poderes mágicos..</a:t>
            </a:r>
          </a:p>
          <a:p>
            <a:pPr algn="ctr"/>
            <a:endParaRPr lang="es-ES" sz="1600" b="1" cap="none" spc="0" dirty="0" smtClean="0">
              <a:ln w="1905"/>
              <a:solidFill>
                <a:srgbClr val="CC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/>
            <a:r>
              <a:rPr lang="es-ES" sz="1600" b="1" cap="none" spc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Hay quién no sabe que somos familia de los ángeles</a:t>
            </a:r>
            <a:r>
              <a:rPr lang="es-ES" sz="16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, cuando “Eva”</a:t>
            </a:r>
            <a:r>
              <a:rPr lang="es-ES" sz="1600" b="1" cap="none" spc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nos quiso </a:t>
            </a:r>
            <a:r>
              <a:rPr lang="es-ES" sz="16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ocultar, </a:t>
            </a:r>
            <a:r>
              <a:rPr lang="es-ES" sz="1600" b="1" cap="none" spc="0" dirty="0" err="1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Diós</a:t>
            </a:r>
            <a:r>
              <a:rPr lang="es-ES" sz="1600" b="1" cap="none" spc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se apiadó de nosotros y  nos </a:t>
            </a:r>
            <a:r>
              <a:rPr lang="es-ES" sz="16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puso</a:t>
            </a:r>
            <a:r>
              <a:rPr lang="es-ES" sz="1600" b="1" cap="none" spc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“alas”  convirtiéndonos en “Las Hadas”, podemos </a:t>
            </a:r>
            <a:r>
              <a:rPr lang="es-ES" sz="1600" b="1" cap="none" spc="0" dirty="0" err="1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estár</a:t>
            </a:r>
            <a:r>
              <a:rPr lang="es-ES" sz="1600" b="1" cap="none" spc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en cualquier lugar.</a:t>
            </a:r>
          </a:p>
          <a:p>
            <a:pPr algn="ctr"/>
            <a:endParaRPr lang="es-ES" sz="1600" b="1" cap="none" spc="0" dirty="0" smtClean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/>
            <a:r>
              <a:rPr lang="es-ES" sz="1600" b="1" cap="none" spc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Pero !</a:t>
            </a:r>
            <a:r>
              <a:rPr lang="es-ES" sz="1600" b="1" cap="none" spc="0" dirty="0" err="1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Shhh</a:t>
            </a:r>
            <a:r>
              <a:rPr lang="es-ES" sz="1600" b="1" cap="none" spc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! !</a:t>
            </a:r>
            <a:r>
              <a:rPr lang="es-ES" sz="1600" b="1" cap="none" spc="0" dirty="0" err="1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Shhh</a:t>
            </a:r>
            <a:r>
              <a:rPr lang="es-ES" sz="1600" b="1" cap="none" spc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! no cuentes nuestro secreto.</a:t>
            </a:r>
          </a:p>
          <a:p>
            <a:pPr algn="ctr"/>
            <a:endParaRPr lang="es-ES" sz="1600" b="1" cap="none" spc="0" dirty="0" smtClean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/>
            <a:r>
              <a:rPr lang="es-ES" sz="1600" b="1" cap="none" spc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Sólo tú y la gente bondadosa  lo  </a:t>
            </a:r>
            <a:r>
              <a:rPr lang="es-ES" sz="1600" b="1" cap="none" spc="0" dirty="0" err="1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podeis</a:t>
            </a:r>
            <a:r>
              <a:rPr lang="es-ES" sz="1600" b="1" cap="none" spc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saber.</a:t>
            </a:r>
          </a:p>
          <a:p>
            <a:pPr algn="ctr"/>
            <a:endParaRPr lang="es-ES" sz="1600" b="1" cap="none" spc="0" dirty="0" smtClean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/>
            <a:r>
              <a:rPr lang="es-ES" sz="16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“Shakespeare” decía que existe sobre la tierra más cosas de las que alcanza a </a:t>
            </a:r>
            <a:r>
              <a:rPr lang="es-ES" sz="1600" b="1" dirty="0" err="1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percibír</a:t>
            </a:r>
            <a:r>
              <a:rPr lang="es-ES" sz="16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la imaginación.</a:t>
            </a:r>
          </a:p>
          <a:p>
            <a:pPr algn="ctr"/>
            <a:endParaRPr lang="es-ES" sz="1600" b="1" dirty="0" smtClean="0">
              <a:ln w="1905"/>
              <a:solidFill>
                <a:srgbClr val="CC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/>
            <a:r>
              <a:rPr lang="es-ES" sz="16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Solo trabajamos con  los mejores deseos </a:t>
            </a:r>
            <a:r>
              <a:rPr lang="es-ES" sz="16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de  tus amigos  </a:t>
            </a:r>
            <a:r>
              <a:rPr lang="es-ES" sz="16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que llevan </a:t>
            </a:r>
            <a:r>
              <a:rPr lang="es-ES" sz="16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la magia </a:t>
            </a:r>
            <a:r>
              <a:rPr lang="es-ES" sz="16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en su interior .</a:t>
            </a:r>
          </a:p>
          <a:p>
            <a:pPr algn="ctr"/>
            <a:endParaRPr lang="es-ES" sz="1600" b="1" dirty="0" smtClean="0">
              <a:ln w="1905"/>
              <a:solidFill>
                <a:srgbClr val="CC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/>
            <a:r>
              <a:rPr lang="es-ES" sz="16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Cada vez que veas una </a:t>
            </a:r>
            <a:r>
              <a:rPr lang="es-ES" sz="16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estrella brillar, </a:t>
            </a:r>
            <a:r>
              <a:rPr lang="es-ES" sz="16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que sepas que somos nosotras cuidando por </a:t>
            </a:r>
            <a:r>
              <a:rPr lang="es-ES" sz="16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tu</a:t>
            </a:r>
            <a:r>
              <a:rPr lang="es-ES" sz="1600" b="1" dirty="0" smtClean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</a:t>
            </a:r>
            <a:r>
              <a:rPr lang="es-ES" sz="16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salud y tu hogar</a:t>
            </a:r>
            <a:r>
              <a:rPr lang="es-ES" sz="16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.</a:t>
            </a:r>
            <a:endParaRPr lang="es-ES" sz="1600" b="1" dirty="0" smtClean="0">
              <a:ln w="1905"/>
              <a:solidFill>
                <a:srgbClr val="CC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/>
            <a:endParaRPr lang="es-ES" sz="1600" b="1" dirty="0" smtClean="0">
              <a:ln w="1905"/>
              <a:solidFill>
                <a:srgbClr val="CC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/>
            <a:r>
              <a:rPr lang="es-ES" sz="1600" b="1" cap="none" spc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Así que déjate llevar por la </a:t>
            </a:r>
            <a:r>
              <a:rPr lang="es-ES" sz="1600" b="1" cap="none" spc="0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inocencia de la niñez </a:t>
            </a:r>
            <a:r>
              <a:rPr lang="es-ES" sz="1600" b="1" cap="none" spc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que llevas dentro y </a:t>
            </a:r>
            <a:r>
              <a:rPr lang="es-ES" sz="16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en </a:t>
            </a:r>
            <a:r>
              <a:rPr lang="es-ES" sz="1600" b="1" cap="none" spc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nuestro mundo  podrás entrar.</a:t>
            </a:r>
            <a:endParaRPr lang="es-ES" sz="1600" b="1" cap="none" spc="0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  <p:pic>
        <p:nvPicPr>
          <p:cNvPr id="6" name="5 Imagen" descr="mouse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7884367" y="5949280"/>
            <a:ext cx="936100" cy="576064"/>
          </a:xfrm>
          <a:prstGeom prst="ellipse">
            <a:avLst/>
          </a:prstGeom>
          <a:effectLst>
            <a:softEdge rad="63500"/>
          </a:effectLst>
        </p:spPr>
      </p:pic>
      <p:sp>
        <p:nvSpPr>
          <p:cNvPr id="5" name="4 Rectángulo"/>
          <p:cNvSpPr/>
          <p:nvPr/>
        </p:nvSpPr>
        <p:spPr>
          <a:xfrm>
            <a:off x="6948264" y="6093296"/>
            <a:ext cx="1152128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Clic</a:t>
            </a:r>
            <a:endParaRPr lang="es-ES" sz="2000" b="1" cap="none" spc="0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>
    <p:fade/>
    <p:sndAc>
      <p:stSnd loop="1">
        <p:snd r:embed="rId2" name="las hada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acompañameamimund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1628775"/>
            <a:ext cx="4968875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Copia de campanill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92280" y="1988840"/>
            <a:ext cx="2051720" cy="2160240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4" name="3 Imagen" descr="Copia de campanill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0" y="1916832"/>
            <a:ext cx="2051720" cy="2232248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9" name="8 Imagen" descr="Copia de campanill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0" y="4293096"/>
            <a:ext cx="2051720" cy="2564904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10" name="9 Imagen" descr="Copia de campanill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92280" y="4293096"/>
            <a:ext cx="2051720" cy="2564904"/>
          </a:xfrm>
          <a:prstGeom prst="ellipse">
            <a:avLst/>
          </a:prstGeom>
          <a:effectLst>
            <a:softEdge rad="127000"/>
          </a:effectLst>
        </p:spPr>
      </p:pic>
      <p:sp>
        <p:nvSpPr>
          <p:cNvPr id="7" name="6 Rectángulo"/>
          <p:cNvSpPr/>
          <p:nvPr/>
        </p:nvSpPr>
        <p:spPr>
          <a:xfrm>
            <a:off x="3851920" y="6381328"/>
            <a:ext cx="5292080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600" b="1" cap="none" spc="0" dirty="0" smtClean="0">
                <a:ln w="1905"/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A </a:t>
            </a:r>
            <a:r>
              <a:rPr lang="es-ES" sz="1600" b="1" cap="none" spc="0" dirty="0" err="1" smtClean="0">
                <a:ln w="1905"/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partír</a:t>
            </a:r>
            <a:r>
              <a:rPr lang="es-ES" sz="1600" b="1" cap="none" spc="0" dirty="0" smtClean="0">
                <a:ln w="1905"/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de ahora, déjanos solas volar</a:t>
            </a:r>
            <a:endParaRPr lang="es-ES" sz="1600" b="1" cap="none" spc="0" dirty="0">
              <a:ln w="1905"/>
              <a:solidFill>
                <a:srgbClr val="FF006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  <p:pic>
        <p:nvPicPr>
          <p:cNvPr id="11" name="10 Imagen" descr="Copia de campanill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0" y="0"/>
            <a:ext cx="2051720" cy="2160240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12" name="11 Imagen" descr="Copia de campanill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92280" y="0"/>
            <a:ext cx="2051720" cy="2160240"/>
          </a:xfrm>
          <a:prstGeom prst="ellipse">
            <a:avLst/>
          </a:prstGeom>
          <a:effectLst>
            <a:softEdge rad="127000"/>
          </a:effectLst>
        </p:spPr>
      </p:pic>
      <p:sp>
        <p:nvSpPr>
          <p:cNvPr id="5" name="4 Rectángulo"/>
          <p:cNvSpPr/>
          <p:nvPr/>
        </p:nvSpPr>
        <p:spPr>
          <a:xfrm>
            <a:off x="0" y="332656"/>
            <a:ext cx="91440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>
                <a:ln w="1905"/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!!El poder </a:t>
            </a:r>
            <a:r>
              <a:rPr lang="es-ES" sz="2000" b="1" dirty="0" smtClean="0">
                <a:ln w="1905"/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de tus amigas las hadas !!</a:t>
            </a:r>
          </a:p>
          <a:p>
            <a:pPr algn="ctr">
              <a:defRPr/>
            </a:pPr>
            <a:endParaRPr lang="es-ES" sz="2000" b="1" dirty="0">
              <a:ln w="1905"/>
              <a:solidFill>
                <a:srgbClr val="FF006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>
              <a:defRPr/>
            </a:pPr>
            <a:r>
              <a:rPr lang="es-ES" sz="2000" b="1" dirty="0" smtClean="0">
                <a:ln w="1905"/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Hará que tus sueños más  deseados se hagan “realidad”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3831254" y="1700808"/>
            <a:ext cx="1481496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600" b="1" cap="none" spc="0" dirty="0" smtClean="0">
                <a:ln w="1905"/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Para ti Jesús</a:t>
            </a:r>
            <a:endParaRPr lang="es-ES" sz="1600" b="1" cap="none" spc="0" dirty="0">
              <a:ln w="1905"/>
              <a:solidFill>
                <a:srgbClr val="FF006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  <p:pic>
        <p:nvPicPr>
          <p:cNvPr id="14" name="13 Imagen" descr="PEPI-JESÚS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3419872" y="2780928"/>
            <a:ext cx="936104" cy="1512168"/>
          </a:xfrm>
          <a:prstGeom prst="ellipse">
            <a:avLst/>
          </a:prstGeom>
          <a:effectLst>
            <a:softEdge rad="12700"/>
          </a:effectLst>
        </p:spPr>
      </p:pic>
      <p:sp>
        <p:nvSpPr>
          <p:cNvPr id="15" name="14 Rectángulo"/>
          <p:cNvSpPr/>
          <p:nvPr/>
        </p:nvSpPr>
        <p:spPr>
          <a:xfrm>
            <a:off x="3065022" y="4653136"/>
            <a:ext cx="3013967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600" b="1" cap="none" spc="0" dirty="0" smtClean="0">
                <a:ln w="1905"/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Con el cariño  de tus amigos</a:t>
            </a:r>
            <a:endParaRPr lang="es-ES" sz="1600" b="1" cap="none" spc="0" dirty="0">
              <a:ln w="1905"/>
              <a:solidFill>
                <a:srgbClr val="FF006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91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Hada Naturaleza_80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VERDETRANSPARENT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Cuando un </a:t>
            </a:r>
            <a:r>
              <a:rPr lang="es-ES" sz="2000" b="1" cap="none" spc="0" dirty="0" err="1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amig@</a:t>
            </a:r>
            <a:r>
              <a:rPr lang="es-ES" sz="2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nos llama con la </a:t>
            </a:r>
            <a:r>
              <a:rPr lang="es-ES" sz="20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“intención”  </a:t>
            </a:r>
            <a:r>
              <a:rPr lang="es-ES" sz="2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y el </a:t>
            </a:r>
            <a:r>
              <a:rPr lang="es-ES" sz="20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“</a:t>
            </a:r>
            <a:r>
              <a:rPr lang="es-ES" sz="2000" b="1" cap="none" spc="0" dirty="0" err="1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deseo”</a:t>
            </a:r>
            <a:r>
              <a:rPr lang="es-ES" sz="2000" b="1" cap="none" spc="0" dirty="0" err="1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de</a:t>
            </a:r>
            <a:r>
              <a:rPr lang="es-ES" sz="2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ayudar, acudimos sin dudarlo  para llegar a donde tú estás.</a:t>
            </a:r>
            <a:endParaRPr lang="es-ES" sz="20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11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4 Imagen" descr="perfilverd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5 Imagen" descr="perfilverd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OCR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24544" y="-315416"/>
            <a:ext cx="9793088" cy="7488832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" y="0"/>
            <a:ext cx="9144000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0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rench Script MT" pitchFamily="66" charset="0"/>
              </a:rPr>
              <a:t> </a:t>
            </a:r>
            <a:r>
              <a:rPr lang="es-ES" sz="2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Trabajamos  sin  descanso  para  su “objetivo “ lograr.</a:t>
            </a:r>
            <a:endParaRPr lang="es-ES" sz="20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0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100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decel="100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LUZ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pic>
        <p:nvPicPr>
          <p:cNvPr id="16" name="15 Imagen" descr="hadascisne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683568" y="5949280"/>
            <a:ext cx="777686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Unimos </a:t>
            </a:r>
            <a:r>
              <a:rPr lang="es-ES" sz="2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</a:t>
            </a:r>
            <a:r>
              <a:rPr lang="es-ES" sz="2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nuestra magia, para  que sólo brille la </a:t>
            </a:r>
            <a:r>
              <a:rPr lang="es-ES" sz="20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!!felicidad !! </a:t>
            </a:r>
            <a:r>
              <a:rPr lang="es-ES" sz="2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en tu hogar</a:t>
            </a:r>
            <a:endParaRPr lang="es-ES" sz="20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  <p:pic>
        <p:nvPicPr>
          <p:cNvPr id="6" name="5 Imagen" descr="estrellitas_brillantes_61245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44208" y="0"/>
            <a:ext cx="2699792" cy="2636912"/>
          </a:xfrm>
          <a:prstGeom prst="ellipse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111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hadasROSA.jpg"/>
          <p:cNvPicPr>
            <a:picLocks noChangeAspect="1"/>
          </p:cNvPicPr>
          <p:nvPr/>
        </p:nvPicPr>
        <p:blipFill>
          <a:blip r:embed="rId2" cstate="print"/>
          <a:srcRect b="800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266" name="1 Imagen" descr="angelical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95536" y="6093296"/>
            <a:ext cx="8064896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N</a:t>
            </a:r>
            <a:r>
              <a:rPr lang="es-ES" sz="20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unca te des  por vencido, sólo así podrás </a:t>
            </a:r>
            <a:r>
              <a:rPr lang="es-ES" sz="2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triunfar </a:t>
            </a:r>
            <a:endParaRPr lang="es-ES" sz="20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1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NUEVA.jpg"/>
          <p:cNvPicPr>
            <a:picLocks noChangeAspect="1"/>
          </p:cNvPicPr>
          <p:nvPr/>
        </p:nvPicPr>
        <p:blipFill>
          <a:blip r:embed="rId2" cstate="print"/>
          <a:srcRect r="4326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6" name="5 Imagen" descr="hadaverde-600.jpg"/>
          <p:cNvPicPr>
            <a:picLocks noChangeAspect="1"/>
          </p:cNvPicPr>
          <p:nvPr/>
        </p:nvPicPr>
        <p:blipFill>
          <a:blip r:embed="rId3" cstate="print"/>
          <a:srcRect r="8001" b="9051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" y="332656"/>
            <a:ext cx="4067943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Así que </a:t>
            </a:r>
            <a:r>
              <a:rPr lang="es-ES" sz="2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no dudes</a:t>
            </a:r>
            <a:r>
              <a:rPr lang="es-ES" sz="20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qué……</a:t>
            </a:r>
            <a:endParaRPr lang="es-ES" sz="20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  <p:pic>
        <p:nvPicPr>
          <p:cNvPr id="7" name="6 Imagen" descr="hadaverde-600.jpg"/>
          <p:cNvPicPr>
            <a:picLocks noChangeAspect="1"/>
          </p:cNvPicPr>
          <p:nvPr/>
        </p:nvPicPr>
        <p:blipFill>
          <a:blip r:embed="rId3" cstate="print"/>
          <a:srcRect r="8001" b="9051"/>
          <a:stretch>
            <a:fillRect/>
          </a:stretch>
        </p:blipFill>
        <p:spPr>
          <a:xfrm flipH="1">
            <a:off x="457200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spd="slow" advTm="111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hadas-1__400x30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1 Imagen" descr="hadas-1__400x30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6854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Estrellas (16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7384"/>
            <a:ext cx="827584" cy="1080120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6" name="5 Imagen" descr="Estrellas (16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692696"/>
            <a:ext cx="827584" cy="1080120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7" name="6 Imagen" descr="Estrellas (16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32440" y="0"/>
            <a:ext cx="936104" cy="1080120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8" name="7 Imagen" descr="Estrellas (16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00392" y="908720"/>
            <a:ext cx="720080" cy="1008112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9" name="8 Imagen" descr="Estrellas (16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5936" y="620688"/>
            <a:ext cx="1152128" cy="1008112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12" name="11 Imagen" descr="MALVATRANSPARENT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468544" cy="7245424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331640" y="0"/>
            <a:ext cx="640871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Una nueva “Estrella” encontrarás</a:t>
            </a:r>
            <a:endParaRPr lang="es-ES" sz="20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0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100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decel="100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10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decel="10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delfínlunamovimiento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1 Imagen" descr="delfínlunamovimiento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estrellagrand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52320" y="1"/>
            <a:ext cx="1691680" cy="2276872"/>
          </a:xfrm>
          <a:prstGeom prst="teardrop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166269" y="332657"/>
            <a:ext cx="681148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Su nombre es </a:t>
            </a:r>
            <a:r>
              <a:rPr lang="es-ES" sz="2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!!ILUSIÓN!!</a:t>
            </a:r>
            <a:r>
              <a:rPr lang="es-ES" sz="20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,</a:t>
            </a:r>
            <a:r>
              <a:rPr lang="es-ES" sz="2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</a:t>
            </a:r>
            <a:r>
              <a:rPr lang="es-ES" sz="20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agárrate fuerte</a:t>
            </a:r>
          </a:p>
          <a:p>
            <a:pPr algn="ctr"/>
            <a:r>
              <a:rPr lang="es-ES" sz="2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y no la pierdas jamás..</a:t>
            </a:r>
            <a:endParaRPr lang="es-ES" sz="20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85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5 Imagen" descr="sombralun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4 Imagen" descr="sombralun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835696" y="6165304"/>
            <a:ext cx="57606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Hay una luz en algún </a:t>
            </a:r>
            <a:r>
              <a:rPr lang="es-ES" sz="2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lugar……</a:t>
            </a:r>
            <a:endParaRPr lang="es-ES" sz="20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86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rostrohadamovimiento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rostrohadamovimiento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star7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404664"/>
            <a:ext cx="914400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Adonde irán tus “SUEÑOS” y se harán realidad</a:t>
            </a:r>
            <a:endParaRPr lang="es-ES" sz="20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5 Imagen" descr="niña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6 Imagen" descr="niña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7 Imagen" descr="niña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8 Imagen" descr="niña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CORAZÓNLUZ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491880" y="332656"/>
            <a:ext cx="2304256" cy="3960440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7" name="6 Imagen" descr="PEPI-JESÚS.jp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>
          <a:xfrm>
            <a:off x="4139952" y="1772816"/>
            <a:ext cx="1083960" cy="1512168"/>
          </a:xfrm>
          <a:prstGeom prst="ellipse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1232792" y="6168214"/>
            <a:ext cx="6678431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Nuestras “Almas de Ángel” </a:t>
            </a:r>
            <a:r>
              <a:rPr lang="es-ES" sz="2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</a:t>
            </a:r>
            <a:r>
              <a:rPr lang="es-ES" sz="2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a tu lado siempre están</a:t>
            </a:r>
            <a:endParaRPr lang="es-ES" sz="20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76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539db64c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1 Imagen" descr="539db64c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star6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609226" y="0"/>
            <a:ext cx="7925568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Lo que parece  </a:t>
            </a:r>
            <a:r>
              <a:rPr lang="es-ES" sz="2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imposible se puede lograr</a:t>
            </a: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4 Imagen" descr="hadaanochece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luna.gif"/>
          <p:cNvPicPr>
            <a:picLocks noChangeAspect="1"/>
          </p:cNvPicPr>
          <p:nvPr/>
        </p:nvPicPr>
        <p:blipFill>
          <a:blip r:embed="rId3" cstate="print"/>
          <a:srcRect t="5128" r="8001" b="15385"/>
          <a:stretch>
            <a:fillRect/>
          </a:stretch>
        </p:blipFill>
        <p:spPr>
          <a:xfrm>
            <a:off x="0" y="2276872"/>
            <a:ext cx="2267744" cy="2160240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6" name="5 Imagen" descr="HADALUZVENTAN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555776" y="332655"/>
            <a:ext cx="658822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Las ventanas de  un nuevo </a:t>
            </a:r>
            <a:r>
              <a:rPr lang="es-ES" sz="2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día  especial, </a:t>
            </a:r>
          </a:p>
          <a:p>
            <a:pPr algn="ctr">
              <a:defRPr/>
            </a:pPr>
            <a:r>
              <a:rPr lang="es-ES" sz="2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para ti se abrirán..</a:t>
            </a:r>
            <a:endParaRPr lang="es-ES" sz="2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1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hadas_cafe.jpg"/>
          <p:cNvPicPr>
            <a:picLocks noChangeAspect="1"/>
          </p:cNvPicPr>
          <p:nvPr/>
        </p:nvPicPr>
        <p:blipFill>
          <a:blip r:embed="rId2" cstate="print"/>
          <a:srcRect b="590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12 Imagen" descr="UNIENDOMANO.jpg"/>
          <p:cNvPicPr>
            <a:picLocks noChangeAspect="1"/>
          </p:cNvPicPr>
          <p:nvPr/>
        </p:nvPicPr>
        <p:blipFill>
          <a:blip r:embed="rId3" cstate="print"/>
          <a:srcRect l="4592" t="3424" r="7651" b="5272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14" name="13 Imagen" descr="UNIENDOMANO.jpg"/>
          <p:cNvPicPr>
            <a:picLocks noChangeAspect="1"/>
          </p:cNvPicPr>
          <p:nvPr/>
        </p:nvPicPr>
        <p:blipFill>
          <a:blip r:embed="rId3" cstate="print"/>
          <a:srcRect l="4592" t="3424" r="7651" b="5272"/>
          <a:stretch>
            <a:fillRect/>
          </a:stretch>
        </p:blipFill>
        <p:spPr>
          <a:xfrm flipH="1">
            <a:off x="4572000" y="0"/>
            <a:ext cx="4572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08288" y="0"/>
            <a:ext cx="892744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La unión de nuestras </a:t>
            </a:r>
            <a:r>
              <a:rPr lang="es-ES" sz="2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manos, </a:t>
            </a:r>
            <a:r>
              <a:rPr lang="es-ES" sz="2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tu </a:t>
            </a:r>
            <a:r>
              <a:rPr lang="es-ES" sz="2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“SALUD” </a:t>
            </a:r>
            <a:r>
              <a:rPr lang="es-ES" sz="2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protegerán..</a:t>
            </a:r>
            <a:endParaRPr lang="es-ES" sz="2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1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72637_502706939771248_1680055985_n.jpg"/>
          <p:cNvPicPr>
            <a:picLocks noGrp="1" noChangeAspect="1"/>
          </p:cNvPicPr>
          <p:nvPr isPhoto="1"/>
        </p:nvPicPr>
        <p:blipFill>
          <a:blip r:embed="rId2" cstate="print"/>
          <a:srcRect l="4326" t="4216" r="3539" b="632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1 Imagen" descr="72637_502706939771248_1680055985_n.jpg"/>
          <p:cNvPicPr>
            <a:picLocks noGrp="1" noChangeAspect="1"/>
          </p:cNvPicPr>
          <p:nvPr isPhoto="1"/>
        </p:nvPicPr>
        <p:blipFill>
          <a:blip r:embed="rId2" cstate="print"/>
          <a:srcRect l="4326" t="4216" r="3539" b="6322"/>
          <a:stretch>
            <a:fillRect/>
          </a:stretch>
        </p:blipFill>
        <p:spPr bwMode="auto">
          <a:xfrm>
            <a:off x="0" y="0"/>
            <a:ext cx="9144000" cy="68580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877272"/>
            <a:ext cx="9144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Y aunque haya piedras en tu camino, te daremos la mano para   poderlas  esquivar</a:t>
            </a:r>
            <a:endParaRPr lang="es-ES" sz="20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 Imagen" descr="arbolhadas.jpg"/>
          <p:cNvPicPr>
            <a:picLocks noGrp="1" noChangeAspect="1"/>
          </p:cNvPicPr>
          <p:nvPr isPhoto="1"/>
        </p:nvPicPr>
        <p:blipFill>
          <a:blip r:embed="rId2" cstate="print"/>
          <a:srcRect l="3391" t="4851" r="4156" b="48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Hada-Maravilla_800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332656"/>
            <a:ext cx="914400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Todas tus fuerzas y </a:t>
            </a:r>
            <a:r>
              <a:rPr lang="es-ES" sz="2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raíces nuevas, </a:t>
            </a:r>
            <a:r>
              <a:rPr lang="es-ES" sz="2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volverán</a:t>
            </a:r>
            <a:endParaRPr lang="es-ES" sz="20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9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clarobosque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hada sopland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635896" y="0"/>
            <a:ext cx="5508103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L</a:t>
            </a:r>
            <a:r>
              <a:rPr lang="es-ES" sz="2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os buenos deseos de tus amigos , unidos en un solo </a:t>
            </a:r>
            <a:r>
              <a:rPr lang="es-ES" sz="2000" b="1" cap="none" spc="0" dirty="0" smtClean="0">
                <a:ln w="1905"/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“CORAZÓN”</a:t>
            </a:r>
            <a:r>
              <a:rPr lang="es-ES" sz="2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…</a:t>
            </a:r>
          </a:p>
        </p:txBody>
      </p:sp>
      <p:pic>
        <p:nvPicPr>
          <p:cNvPr id="5" name="4 Imagen" descr="CORAZÓNLUZ.gif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429000" y="1905000"/>
            <a:ext cx="2286000" cy="3048000"/>
          </a:xfrm>
          <a:prstGeom prst="ellipse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111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 descr="hada+de+la+primavera+para+cabecer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1 Imagen" descr="hada+de+la+primavera+para+cabecer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187624" y="0"/>
            <a:ext cx="6768752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Harán posible que  puedas de nuevo ver  el </a:t>
            </a:r>
            <a:r>
              <a:rPr lang="es-ES" sz="2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“SOL”</a:t>
            </a:r>
            <a:endParaRPr lang="es-ES" sz="20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xit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284647_199965570133551_1840541657_n.jpg"/>
          <p:cNvPicPr>
            <a:picLocks noGrp="1" noChangeAspect="1"/>
          </p:cNvPicPr>
          <p:nvPr isPhoto="1"/>
        </p:nvPicPr>
        <p:blipFill>
          <a:blip r:embed="rId2" cstate="print"/>
          <a:srcRect b="59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1 Imagen" descr="284647_199965570133551_1840541657_n.jpg"/>
          <p:cNvPicPr>
            <a:picLocks noGrp="1" noChangeAspect="1"/>
          </p:cNvPicPr>
          <p:nvPr isPhoto="1"/>
        </p:nvPicPr>
        <p:blipFill>
          <a:blip r:embed="rId2" cstate="print"/>
          <a:srcRect b="5901"/>
          <a:stretch>
            <a:fillRect/>
          </a:stretch>
        </p:blipFill>
        <p:spPr bwMode="auto">
          <a:xfrm>
            <a:off x="0" y="0"/>
            <a:ext cx="961256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6021288"/>
            <a:ext cx="954055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Después  </a:t>
            </a:r>
            <a:r>
              <a:rPr lang="es-ES" sz="2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de cada invierno, </a:t>
            </a:r>
            <a:r>
              <a:rPr lang="es-ES" sz="2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la primavera</a:t>
            </a:r>
          </a:p>
          <a:p>
            <a:pPr algn="ctr">
              <a:defRPr/>
            </a:pPr>
            <a:r>
              <a:rPr lang="es-ES" sz="2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siempre volverá</a:t>
            </a:r>
            <a:endParaRPr lang="es-ES" sz="2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9" presetClass="exit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am_35198_2701425_190536.jpg"/>
          <p:cNvPicPr>
            <a:picLocks noGrp="1" noChangeAspect="1"/>
          </p:cNvPicPr>
          <p:nvPr isPhoto="1"/>
        </p:nvPicPr>
        <p:blipFill>
          <a:blip r:embed="rId2" cstate="print"/>
          <a:srcRect b="177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1 Imagen" descr="am_35198_2701425_190536.jpg"/>
          <p:cNvPicPr>
            <a:picLocks noGrp="1" noChangeAspect="1"/>
          </p:cNvPicPr>
          <p:nvPr isPhoto="1"/>
        </p:nvPicPr>
        <p:blipFill>
          <a:blip r:embed="rId2" cstate="print"/>
          <a:srcRect b="1776"/>
          <a:stretch>
            <a:fillRect/>
          </a:stretch>
        </p:blipFill>
        <p:spPr bwMode="auto">
          <a:xfrm>
            <a:off x="0" y="0"/>
            <a:ext cx="9144000" cy="68580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" y="0"/>
            <a:ext cx="914400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Si con “fuerza” te aferras </a:t>
            </a:r>
            <a:r>
              <a:rPr lang="es-ES" sz="20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a la vida </a:t>
            </a:r>
            <a:endParaRPr lang="es-ES" sz="20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fondos-hadas-102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VERDETRANSPAREN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300118" y="1"/>
            <a:ext cx="654377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Ningún “eslabón” de tu cadena se romperá</a:t>
            </a:r>
            <a:endParaRPr lang="es-ES" sz="20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8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9" presetClass="exit" presetSubtype="0" decel="10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1213259189_beauty_with_wings_ii_by_dezzan.jpg"/>
          <p:cNvPicPr>
            <a:picLocks noGrp="1" noChangeAspect="1"/>
          </p:cNvPicPr>
          <p:nvPr isPhoto="1"/>
        </p:nvPicPr>
        <p:blipFill>
          <a:blip r:embed="rId2" cstate="print"/>
          <a:srcRect b="1845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niñoram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54103" y="332656"/>
            <a:ext cx="593006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Tu vida cambiará, pide siempre con </a:t>
            </a:r>
            <a:r>
              <a:rPr lang="es-ES" sz="2000" b="1" dirty="0" err="1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fé</a:t>
            </a:r>
            <a:r>
              <a:rPr lang="es-ES" sz="2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</a:t>
            </a:r>
            <a:r>
              <a:rPr lang="es-ES" sz="2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y  tus más ansiados deseos se cumplirán…ya lo verás</a:t>
            </a:r>
            <a:endParaRPr lang="es-ES" sz="2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hadassetasbosqu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8" name="7 Imagen" descr="hadassetasbosqu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6" name="5 Imagen" descr="Copia de columpi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7" name="6 Imagen" descr="Copia de columpi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0" y="0"/>
            <a:ext cx="4572000" cy="68580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1" y="6093296"/>
            <a:ext cx="914400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No desesperes jamás, después de  </a:t>
            </a:r>
            <a:r>
              <a:rPr lang="es-ES" sz="2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esta caída </a:t>
            </a:r>
            <a:r>
              <a:rPr lang="es-ES" sz="20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te volverás a levantar</a:t>
            </a:r>
            <a:endParaRPr lang="es-ES" sz="20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2 Imagen" descr="Hada Esperanza_10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3 Imagen" descr="Hada Esperanza_10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552" y="0"/>
            <a:ext cx="954055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3779912" y="1"/>
            <a:ext cx="5364087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El hada de la !Esperanza! te dice.</a:t>
            </a:r>
          </a:p>
          <a:p>
            <a:pPr algn="ctr"/>
            <a:r>
              <a:rPr lang="es-ES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d</a:t>
            </a:r>
            <a:r>
              <a:rPr lang="es-ES" sz="20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eja la imaginación volar…</a:t>
            </a:r>
            <a:endParaRPr lang="es-ES" sz="20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niñaalas-871.jpg"/>
          <p:cNvPicPr>
            <a:picLocks noChangeAspect="1"/>
          </p:cNvPicPr>
          <p:nvPr/>
        </p:nvPicPr>
        <p:blipFill>
          <a:blip r:embed="rId2" cstate="print"/>
          <a:srcRect b="957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554" name="1 Imagen" descr="fairies-imagenes-de-hadas---www.BancodeImagenesGratuitas.com---19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395536" y="0"/>
            <a:ext cx="828092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Tus</a:t>
            </a:r>
            <a:r>
              <a:rPr lang="es-ES" sz="2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lágrimas derramadas, </a:t>
            </a:r>
            <a:r>
              <a:rPr lang="es-ES" sz="2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en</a:t>
            </a:r>
            <a:r>
              <a:rPr lang="es-ES" sz="2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rocío  se convertirán y en el jardín de tu vida nuevas flores </a:t>
            </a:r>
            <a:r>
              <a:rPr lang="es-ES" sz="2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de esperanza brotarán…</a:t>
            </a:r>
            <a:endParaRPr lang="es-ES" sz="20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1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Imagen" descr="La+dama+del+lag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1 Imagen" descr="La+dama+del+lago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1"/>
            <a:ext cx="914400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" sz="2400" b="1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/>
            <a:r>
              <a:rPr lang="es-ES" sz="20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El hada de  las flores y los lagos…lo conseguirá</a:t>
            </a:r>
            <a:endParaRPr lang="es-ES" sz="20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3 Imagen" descr="HADARAMA.jpg"/>
          <p:cNvPicPr>
            <a:picLocks noChangeAspect="1"/>
          </p:cNvPicPr>
          <p:nvPr/>
        </p:nvPicPr>
        <p:blipFill>
          <a:blip r:embed="rId2" cstate="print"/>
          <a:srcRect b="48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4 Imagen" descr="HADARAMA.jpg"/>
          <p:cNvPicPr>
            <a:picLocks noChangeAspect="1"/>
          </p:cNvPicPr>
          <p:nvPr/>
        </p:nvPicPr>
        <p:blipFill>
          <a:blip r:embed="rId2" cstate="print"/>
          <a:srcRect b="4851"/>
          <a:stretch>
            <a:fillRect/>
          </a:stretch>
        </p:blipFill>
        <p:spPr bwMode="auto">
          <a:xfrm>
            <a:off x="-396552" y="0"/>
            <a:ext cx="954055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6237312"/>
            <a:ext cx="8820472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Soy el árbol de la vida, sujétate  a mi “</a:t>
            </a:r>
            <a:r>
              <a:rPr lang="es-ES" sz="2000" b="1" cap="none" spc="0" dirty="0" err="1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rama”y</a:t>
            </a:r>
            <a:r>
              <a:rPr lang="es-ES" sz="2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no te caerás</a:t>
            </a:r>
            <a:endParaRPr lang="es-ES" sz="20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8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isnuncajamá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ANGEL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467544" y="6237312"/>
            <a:ext cx="8352928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Y aunque creas que está muy lejos la salida de tanta oscuridad…</a:t>
            </a:r>
            <a:endParaRPr lang="es-ES" sz="20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Hada Silvestre_80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Hada Silvestre_80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0"/>
            <a:ext cx="91440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2754" y="1"/>
            <a:ext cx="9111246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coge </a:t>
            </a:r>
            <a:r>
              <a:rPr lang="es-ES" sz="2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nuestra</a:t>
            </a:r>
            <a:r>
              <a:rPr lang="es-ES" sz="20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mano...ella te guiará</a:t>
            </a:r>
          </a:p>
          <a:p>
            <a:pPr algn="ctr"/>
            <a:r>
              <a:rPr lang="es-ES" sz="2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Y  volverás a ver la </a:t>
            </a:r>
            <a:r>
              <a:rPr lang="es-ES" sz="2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!!Luz!! </a:t>
            </a:r>
            <a:r>
              <a:rPr lang="es-ES" sz="2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Con un brillo sin igual</a:t>
            </a:r>
            <a:endParaRPr lang="es-ES" sz="2000" b="1" cap="none" spc="0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/>
            <a:endParaRPr lang="es-ES" sz="20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ariposashada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6237312"/>
            <a:ext cx="914400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</a:t>
            </a:r>
            <a:endParaRPr lang="es-ES" sz="20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" y="332656"/>
            <a:ext cx="5868143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Sonríe siempre a la vida, todo cambiará</a:t>
            </a:r>
            <a:endParaRPr lang="es-ES" sz="20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11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Imagen" descr="hadas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1 Imagen" descr="hadas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" y="6165304"/>
            <a:ext cx="914399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Nuestras  mágicas estrellas  y </a:t>
            </a:r>
            <a:r>
              <a:rPr lang="es-ES" sz="20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los deseos de tus amigos  </a:t>
            </a:r>
            <a:r>
              <a:rPr lang="es-ES" sz="2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lo </a:t>
            </a:r>
            <a:r>
              <a:rPr lang="es-ES" sz="2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lograrán</a:t>
            </a:r>
            <a:r>
              <a:rPr lang="es-ES" sz="2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…</a:t>
            </a:r>
            <a:endParaRPr lang="es-ES" sz="20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hadapalomavolando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1 Imagen" descr="hadapalomavolando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2627785" y="1268760"/>
            <a:ext cx="1152127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Miguel</a:t>
            </a:r>
            <a:endParaRPr lang="es-ES" sz="20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355976" y="1124744"/>
            <a:ext cx="180020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err="1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Angie</a:t>
            </a:r>
            <a:endParaRPr lang="es-ES" sz="20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812360" y="5877272"/>
            <a:ext cx="13316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Charo</a:t>
            </a:r>
            <a:endParaRPr lang="es-ES" sz="20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619672" y="2204864"/>
            <a:ext cx="201622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err="1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Roby</a:t>
            </a:r>
            <a:endParaRPr lang="es-ES" sz="20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" y="1628800"/>
            <a:ext cx="1763687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Cris</a:t>
            </a:r>
            <a:endParaRPr lang="es-ES" sz="20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948264" y="2636912"/>
            <a:ext cx="2195736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Margarita</a:t>
            </a:r>
            <a:endParaRPr lang="es-ES" sz="20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3717032"/>
            <a:ext cx="133164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Felisa</a:t>
            </a:r>
            <a:endParaRPr lang="es-ES" sz="20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308304" y="1052736"/>
            <a:ext cx="1835696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err="1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Colacho</a:t>
            </a:r>
            <a:endParaRPr lang="es-ES" sz="20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7452320" y="4077072"/>
            <a:ext cx="169168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Isabel</a:t>
            </a:r>
            <a:endParaRPr lang="es-ES" sz="20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1763689" y="5013176"/>
            <a:ext cx="2592287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Elisa</a:t>
            </a:r>
            <a:endParaRPr lang="es-ES" sz="20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  <p:pic>
        <p:nvPicPr>
          <p:cNvPr id="14" name="13 Imagen" descr="estrella azul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27784" y="1"/>
            <a:ext cx="1224136" cy="1196751"/>
          </a:xfrm>
          <a:prstGeom prst="rect">
            <a:avLst/>
          </a:prstGeom>
        </p:spPr>
      </p:pic>
      <p:pic>
        <p:nvPicPr>
          <p:cNvPr id="15" name="14 Imagen" descr="estrella azul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1"/>
            <a:ext cx="1224136" cy="1052735"/>
          </a:xfrm>
          <a:prstGeom prst="rect">
            <a:avLst/>
          </a:prstGeom>
        </p:spPr>
      </p:pic>
      <p:pic>
        <p:nvPicPr>
          <p:cNvPr id="16" name="15 Imagen" descr="estrella azul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52320" y="0"/>
            <a:ext cx="1296144" cy="1124744"/>
          </a:xfrm>
          <a:prstGeom prst="rect">
            <a:avLst/>
          </a:prstGeom>
        </p:spPr>
      </p:pic>
      <p:pic>
        <p:nvPicPr>
          <p:cNvPr id="17" name="16 Imagen" descr="estrella azul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620688"/>
            <a:ext cx="1008112" cy="1008112"/>
          </a:xfrm>
          <a:prstGeom prst="ellipse">
            <a:avLst/>
          </a:prstGeom>
        </p:spPr>
      </p:pic>
      <p:pic>
        <p:nvPicPr>
          <p:cNvPr id="18" name="17 Imagen" descr="estrella azul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51720" y="1484784"/>
            <a:ext cx="1224136" cy="764703"/>
          </a:xfrm>
          <a:prstGeom prst="ellipse">
            <a:avLst/>
          </a:prstGeom>
        </p:spPr>
      </p:pic>
      <p:pic>
        <p:nvPicPr>
          <p:cNvPr id="19" name="18 Imagen" descr="estrella azul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492896"/>
            <a:ext cx="1475656" cy="1052735"/>
          </a:xfrm>
          <a:prstGeom prst="ellipse">
            <a:avLst/>
          </a:prstGeom>
        </p:spPr>
      </p:pic>
      <p:pic>
        <p:nvPicPr>
          <p:cNvPr id="20" name="19 Imagen" descr="estrella azul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5736" y="3717032"/>
            <a:ext cx="1296144" cy="1224136"/>
          </a:xfrm>
          <a:prstGeom prst="ellipse">
            <a:avLst/>
          </a:prstGeom>
        </p:spPr>
      </p:pic>
      <p:pic>
        <p:nvPicPr>
          <p:cNvPr id="21" name="20 Imagen" descr="estrella azul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1484784"/>
            <a:ext cx="1224136" cy="1224136"/>
          </a:xfrm>
          <a:prstGeom prst="ellipse">
            <a:avLst/>
          </a:prstGeom>
        </p:spPr>
      </p:pic>
      <p:pic>
        <p:nvPicPr>
          <p:cNvPr id="22" name="21 Imagen" descr="estrella azul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96336" y="3068960"/>
            <a:ext cx="1224136" cy="1080120"/>
          </a:xfrm>
          <a:prstGeom prst="ellipse">
            <a:avLst/>
          </a:prstGeom>
        </p:spPr>
      </p:pic>
      <p:pic>
        <p:nvPicPr>
          <p:cNvPr id="23" name="22 Imagen" descr="estrella azul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12360" y="4869160"/>
            <a:ext cx="1331640" cy="1008112"/>
          </a:xfrm>
          <a:prstGeom prst="ellipse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1" y="5589240"/>
            <a:ext cx="241175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Á</a:t>
            </a:r>
            <a:r>
              <a:rPr lang="es-ES" sz="20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ngeles</a:t>
            </a:r>
            <a:endParaRPr lang="es-ES" sz="20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  <p:pic>
        <p:nvPicPr>
          <p:cNvPr id="25" name="24 Imagen" descr="estrella azul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4437112"/>
            <a:ext cx="1512168" cy="1052735"/>
          </a:xfrm>
          <a:prstGeom prst="ellipse">
            <a:avLst/>
          </a:prstGeom>
        </p:spPr>
      </p:pic>
      <p:sp>
        <p:nvSpPr>
          <p:cNvPr id="26" name="25 Rectángulo"/>
          <p:cNvSpPr/>
          <p:nvPr/>
        </p:nvSpPr>
        <p:spPr>
          <a:xfrm>
            <a:off x="3347865" y="6021288"/>
            <a:ext cx="1584176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Mari Tere</a:t>
            </a:r>
            <a:endParaRPr lang="es-ES" sz="20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  <p:pic>
        <p:nvPicPr>
          <p:cNvPr id="27" name="26 Imagen" descr="estrella azul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3888" y="4725144"/>
            <a:ext cx="1296144" cy="1152128"/>
          </a:xfrm>
          <a:prstGeom prst="ellipse">
            <a:avLst/>
          </a:prstGeom>
        </p:spPr>
      </p:pic>
    </p:spTree>
  </p:cSld>
  <p:clrMapOvr>
    <a:masterClrMapping/>
  </p:clrMapOvr>
  <p:transition spd="slow" advTm="125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1 Imagen" descr="Pintura Hada_80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PLUMAS.jpeg"/>
          <p:cNvPicPr>
            <a:picLocks noChangeAspect="1"/>
          </p:cNvPicPr>
          <p:nvPr/>
        </p:nvPicPr>
        <p:blipFill>
          <a:blip r:embed="rId3" cstate="print"/>
          <a:srcRect b="820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1"/>
            <a:ext cx="9011941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te enviamos soplos nuevos de aire fresco para tu vida </a:t>
            </a:r>
            <a:r>
              <a:rPr lang="es-ES" sz="2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mejorar</a:t>
            </a:r>
            <a:endParaRPr lang="es-ES" sz="20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9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2 Imagen" descr="Copia de escalerasfelicidad.jpg"/>
          <p:cNvPicPr>
            <a:picLocks noChangeAspect="1"/>
          </p:cNvPicPr>
          <p:nvPr/>
        </p:nvPicPr>
        <p:blipFill>
          <a:blip r:embed="rId2" cstate="print"/>
          <a:srcRect b="59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3 Imagen" descr="Copia de escalerasfelicidad.jpg"/>
          <p:cNvPicPr>
            <a:picLocks noChangeAspect="1"/>
          </p:cNvPicPr>
          <p:nvPr/>
        </p:nvPicPr>
        <p:blipFill>
          <a:blip r:embed="rId2" cstate="print"/>
          <a:srcRect b="5901"/>
          <a:stretch>
            <a:fillRect/>
          </a:stretch>
        </p:blipFill>
        <p:spPr bwMode="auto">
          <a:xfrm>
            <a:off x="0" y="0"/>
            <a:ext cx="9144000" cy="68580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1"/>
            <a:ext cx="9143999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Al final c</a:t>
            </a:r>
            <a:r>
              <a:rPr lang="es-ES" sz="24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onseguirás </a:t>
            </a:r>
            <a:r>
              <a:rPr lang="es-ES" sz="2400" b="1" cap="none" spc="0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subír</a:t>
            </a:r>
            <a:r>
              <a:rPr lang="es-ES" sz="24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la escalera de la !!Felicidad!!</a:t>
            </a:r>
            <a:endParaRPr lang="es-ES" sz="24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" y="6381328"/>
            <a:ext cx="2267743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S</a:t>
            </a:r>
            <a:r>
              <a:rPr lang="es-ES" sz="16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eptiembre 2013</a:t>
            </a:r>
            <a:endParaRPr lang="es-ES" sz="16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444208" y="6381328"/>
            <a:ext cx="2699791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6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La magia de tus amigos </a:t>
            </a:r>
            <a:endParaRPr lang="es-ES" sz="16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  <p:pic>
        <p:nvPicPr>
          <p:cNvPr id="7" name="6 Imagen" descr="gifhadacharo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7812360" y="5157192"/>
            <a:ext cx="1331640" cy="1152128"/>
          </a:xfrm>
          <a:prstGeom prst="ellipse">
            <a:avLst/>
          </a:prstGeom>
          <a:effectLst>
            <a:softEdge rad="63500"/>
          </a:effectLst>
        </p:spPr>
      </p:pic>
      <p:sp>
        <p:nvSpPr>
          <p:cNvPr id="9" name="8 Rectángulo"/>
          <p:cNvSpPr/>
          <p:nvPr/>
        </p:nvSpPr>
        <p:spPr>
          <a:xfrm>
            <a:off x="0" y="620689"/>
            <a:ext cx="8388423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Nuestros </a:t>
            </a:r>
            <a:r>
              <a:rPr lang="es-ES" sz="24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buenos deseos se cumplirán</a:t>
            </a:r>
            <a:endParaRPr lang="es-ES" sz="24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1691680" y="1196753"/>
            <a:ext cx="576064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cap="none" spc="0" dirty="0" smtClean="0">
                <a:ln w="1905"/>
                <a:solidFill>
                  <a:schemeClr val="bg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!!Un abrazo </a:t>
            </a:r>
            <a:r>
              <a:rPr lang="es-ES" sz="3200" b="1" cap="none" spc="0" dirty="0" err="1" smtClean="0">
                <a:ln w="1905"/>
                <a:solidFill>
                  <a:schemeClr val="bg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supermágico</a:t>
            </a:r>
            <a:r>
              <a:rPr lang="es-ES" sz="3200" b="1" cap="none" spc="0" dirty="0" smtClean="0">
                <a:ln w="1905"/>
                <a:solidFill>
                  <a:schemeClr val="bg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!!</a:t>
            </a:r>
            <a:endParaRPr lang="es-ES" sz="3200" b="1" cap="none" spc="0" dirty="0">
              <a:ln w="1905"/>
              <a:solidFill>
                <a:schemeClr val="bg2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2575</TotalTime>
  <Words>676</Words>
  <Application>Microsoft Office PowerPoint</Application>
  <PresentationFormat>Presentación en pantalla (4:3)</PresentationFormat>
  <Paragraphs>94</Paragraphs>
  <Slides>36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!!El mundo de las Hadas!!</dc:title>
  <dc:creator>Charo</dc:creator>
  <dc:description/>
  <cp:lastModifiedBy>Charo</cp:lastModifiedBy>
  <cp:revision>252</cp:revision>
  <dcterms:created xsi:type="dcterms:W3CDTF">2013-09-21T04:08:40Z</dcterms:created>
  <dcterms:modified xsi:type="dcterms:W3CDTF">2013-09-30T02:51:13Z</dcterms:modified>
</cp:coreProperties>
</file>