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444" r:id="rId3"/>
    <p:sldId id="433" r:id="rId4"/>
    <p:sldId id="434" r:id="rId5"/>
    <p:sldId id="435" r:id="rId6"/>
    <p:sldId id="436" r:id="rId7"/>
    <p:sldId id="437" r:id="rId8"/>
    <p:sldId id="428" r:id="rId9"/>
    <p:sldId id="429" r:id="rId10"/>
    <p:sldId id="430" r:id="rId11"/>
    <p:sldId id="431" r:id="rId12"/>
    <p:sldId id="405" r:id="rId13"/>
    <p:sldId id="417" r:id="rId14"/>
    <p:sldId id="416" r:id="rId15"/>
    <p:sldId id="415" r:id="rId16"/>
    <p:sldId id="414" r:id="rId17"/>
    <p:sldId id="413" r:id="rId18"/>
    <p:sldId id="445" r:id="rId19"/>
    <p:sldId id="452" r:id="rId20"/>
    <p:sldId id="446" r:id="rId21"/>
    <p:sldId id="453" r:id="rId22"/>
    <p:sldId id="447" r:id="rId23"/>
    <p:sldId id="454" r:id="rId24"/>
    <p:sldId id="461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IaeEohh7b4W7DvgsR57+w" hashData="JKLu0na1t/BhnYGjF5q+QbgKXS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3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08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9623C-1358-4917-8326-98B0B2EC8EF4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113AD1-AB61-4991-B081-547E266A60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5209C8-A764-4845-BBB3-B4C4DBA5A2B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B4DA3-B7F2-45E9-8402-EB768AB54B5E}" type="datetimeFigureOut">
              <a:rPr lang="es-ES" smtClean="0"/>
              <a:pPr/>
              <a:t>01/09/2013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C87AD-33E2-4F57-9484-E8CB0157D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1B96F86-F418-4C6D-A8A7-C385C14B9F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214290"/>
            <a:ext cx="9144000" cy="62170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oper Black" pitchFamily="18" charset="0"/>
              </a:rPr>
              <a:t>Yo te extrañaré</a:t>
            </a:r>
          </a:p>
          <a:p>
            <a:pPr algn="ctr"/>
            <a:endParaRPr lang="es-ES" sz="9600" dirty="0" smtClean="0">
              <a:ln w="18415" cmpd="sng">
                <a:solidFill>
                  <a:srgbClr val="FFFFFF"/>
                </a:solidFill>
                <a:prstDash val="solid"/>
              </a:ln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oper Black" pitchFamily="18" charset="0"/>
            </a:endParaRPr>
          </a:p>
          <a:p>
            <a:pPr algn="ctr"/>
            <a:r>
              <a:rPr lang="es-ES" sz="7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oper Black" pitchFamily="18" charset="0"/>
              </a:rPr>
              <a:t>T</a:t>
            </a:r>
            <a:r>
              <a:rPr lang="es-E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oper Black" pitchFamily="18" charset="0"/>
              </a:rPr>
              <a:t>ercer Cielo</a:t>
            </a:r>
            <a:endParaRPr lang="es-ES" sz="7200" b="0" cap="none" spc="0" dirty="0">
              <a:ln w="18415" cmpd="sng">
                <a:solidFill>
                  <a:srgbClr val="FFFFFF"/>
                </a:solidFill>
                <a:prstDash val="solid"/>
              </a:ln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oper Black" pitchFamily="18" charset="0"/>
            </a:endParaRPr>
          </a:p>
        </p:txBody>
      </p:sp>
      <p:pic>
        <p:nvPicPr>
          <p:cNvPr id="5" name="4 Imagen" descr="2jcmidfqb53m6es937ehtr1e853e7b3a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2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sndAc>
      <p:stSnd>
        <p:snd r:embed="rId2" name="Yo te extrañaré-Tercer cielo2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4" name="3 Imagen" descr="2jcmidfqb53m6es937ehtruo771e8958710b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pic>
        <p:nvPicPr>
          <p:cNvPr id="4" name="3 Imagen" descr="2jcmidfqb53m6es937eh521e853e7b3a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4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4" name="3 Imagen" descr="2jcmidfqb53m6es37ehtruo77521e8537b3a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pic>
        <p:nvPicPr>
          <p:cNvPr id="3" name="2 Imagen" descr="2jcmidfqb53m6es937ehtruo71e8bd0ce1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5" name="4 Imagen" descr="2jcmidfqb53m6es937ehtruo77521e9a1d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pic>
        <p:nvPicPr>
          <p:cNvPr id="6" name="5 Imagen" descr="2jcmidfqb53m6es937ehtr521e8958710b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7" name="6 Imagen" descr="2jcmidfqb53m6es937ehtruo77z521e928dc2d1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8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4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pic>
        <p:nvPicPr>
          <p:cNvPr id="5" name="4 Imagen" descr="2jcmidfqb53m6es37ehtruo77521e853e7b3a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4" name="3 Imagen" descr="2jcmidfqb53m6es937ehtruo775zx21e8fed0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8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308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4920" accel="100000" fill="hold">
                                          <p:stCondLst>
                                            <p:cond delay="30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30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4920" accel="100000" fill="hold">
                                          <p:stCondLst>
                                            <p:cond delay="30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30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4920" accel="100000" fill="hold">
                                          <p:stCondLst>
                                            <p:cond delay="30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pic>
        <p:nvPicPr>
          <p:cNvPr id="4" name="3 Imagen" descr="2jcmidfqb53m6es937ehtruo77474b3d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4" name="3 Imagen" descr="2jcmidfqb53m6es937ehtruo7SA7521e853e7b3a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pic>
        <p:nvPicPr>
          <p:cNvPr id="4" name="3 Imagen" descr="2jcmidfqb53m6es937ehtruo7752e87b1aa2f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80000" y="18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6" name="5 Imagen" descr="2jcmidfqb53m6es937ehtruo78bd0ce1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pic>
        <p:nvPicPr>
          <p:cNvPr id="5" name="4 Imagen" descr="2jcmidfqb53m6es937ehtruo77521e85S3e7b3a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5" name="4 Imagen" descr="2jcmidfqb53m6es937ehtruo7758bd0ce1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pic>
        <p:nvPicPr>
          <p:cNvPr id="6" name="5 Imagen" descr="2jcmidfqb53m6es937ehtruo77521e9723ca1d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6" name="5 Imagen" descr="2jcmidfqb53m6es937ehtrAuo77521e853e7b3a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3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pic>
        <p:nvPicPr>
          <p:cNvPr id="6" name="5 Imagen" descr="2jcmidfqb53m6es937ehtruo7e8958710b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" presetClass="exit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8" presetClass="exit" presetSubtype="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3" name="2 Imagen" descr="2jcmidfqb53m6es937ehtruo7Z753e7b3a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1165" cy="6858000"/>
          </a:xfrm>
          <a:prstGeom prst="rect">
            <a:avLst/>
          </a:prstGeom>
        </p:spPr>
      </p:pic>
      <p:pic>
        <p:nvPicPr>
          <p:cNvPr id="7" name="6 Imagen" descr="2jcmidfqb53m6es937ehtruo77521e895871b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B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3998" cy="6858000"/>
          </a:xfrm>
          <a:prstGeom prst="rect">
            <a:avLst/>
          </a:prstGeom>
        </p:spPr>
      </p:pic>
      <p:pic>
        <p:nvPicPr>
          <p:cNvPr id="4" name="3 Imagen" descr="2jcmidfqb53m6es937ehtruo77521e87b1aa2f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yka-roj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1857364"/>
            <a:ext cx="3428992" cy="1384326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65</Words>
  <Application>Microsoft Office PowerPoint</Application>
  <PresentationFormat>Presentación en pantalla (4:3)</PresentationFormat>
  <Paragraphs>31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te extrañaré-Tercer Cielo</dc:title>
  <dc:subject>Homenaje-2º Año</dc:subject>
  <dc:creator>Mayka</dc:creator>
  <cp:lastModifiedBy>-</cp:lastModifiedBy>
  <cp:revision>22</cp:revision>
  <dcterms:created xsi:type="dcterms:W3CDTF">2013-08-29T16:28:49Z</dcterms:created>
  <dcterms:modified xsi:type="dcterms:W3CDTF">2013-08-31T23:50:21Z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11549744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