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44"/>
  </p:notesMasterIdLst>
  <p:sldIdLst>
    <p:sldId id="316" r:id="rId2"/>
    <p:sldId id="345" r:id="rId3"/>
    <p:sldId id="318" r:id="rId4"/>
    <p:sldId id="376" r:id="rId5"/>
    <p:sldId id="355" r:id="rId6"/>
    <p:sldId id="340" r:id="rId7"/>
    <p:sldId id="366" r:id="rId8"/>
    <p:sldId id="352" r:id="rId9"/>
    <p:sldId id="343" r:id="rId10"/>
    <p:sldId id="350" r:id="rId11"/>
    <p:sldId id="351" r:id="rId12"/>
    <p:sldId id="353" r:id="rId13"/>
    <p:sldId id="354" r:id="rId14"/>
    <p:sldId id="356" r:id="rId15"/>
    <p:sldId id="370" r:id="rId16"/>
    <p:sldId id="371" r:id="rId17"/>
    <p:sldId id="372" r:id="rId18"/>
    <p:sldId id="373" r:id="rId19"/>
    <p:sldId id="374" r:id="rId20"/>
    <p:sldId id="375" r:id="rId21"/>
    <p:sldId id="377" r:id="rId22"/>
    <p:sldId id="378" r:id="rId23"/>
    <p:sldId id="379" r:id="rId24"/>
    <p:sldId id="380" r:id="rId25"/>
    <p:sldId id="382" r:id="rId26"/>
    <p:sldId id="383" r:id="rId27"/>
    <p:sldId id="357" r:id="rId28"/>
    <p:sldId id="358" r:id="rId29"/>
    <p:sldId id="361" r:id="rId30"/>
    <p:sldId id="360" r:id="rId31"/>
    <p:sldId id="362" r:id="rId32"/>
    <p:sldId id="364" r:id="rId33"/>
    <p:sldId id="365" r:id="rId34"/>
    <p:sldId id="339" r:id="rId35"/>
    <p:sldId id="346" r:id="rId36"/>
    <p:sldId id="344" r:id="rId37"/>
    <p:sldId id="368" r:id="rId38"/>
    <p:sldId id="369" r:id="rId39"/>
    <p:sldId id="347" r:id="rId40"/>
    <p:sldId id="348" r:id="rId41"/>
    <p:sldId id="338" r:id="rId42"/>
    <p:sldId id="315" r:id="rId4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620"/>
    <p:restoredTop sz="98148" autoAdjust="0"/>
  </p:normalViewPr>
  <p:slideViewPr>
    <p:cSldViewPr>
      <p:cViewPr varScale="1">
        <p:scale>
          <a:sx n="73" d="100"/>
          <a:sy n="73" d="100"/>
        </p:scale>
        <p:origin x="-90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6AF3DF-F56C-4142-BF26-B3E54E1CB1F5}" type="datetimeFigureOut">
              <a:rPr lang="es-ES" smtClean="0"/>
              <a:pPr/>
              <a:t>30/08/2013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4C35FFC-ED9F-42A9-94AE-805B61130857}"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4C35FFC-ED9F-42A9-94AE-805B61130857}" type="slidenum">
              <a:rPr lang="es-ES" smtClean="0"/>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4C35FFC-ED9F-42A9-94AE-805B61130857}" type="slidenum">
              <a:rPr lang="es-ES" smtClean="0"/>
              <a:pPr/>
              <a:t>34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4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C:\Documents and Settings\Dell\Escritorio\resizer.jpg"/>
          <p:cNvPicPr>
            <a:picLocks noChangeAspect="1" noChangeArrowheads="1"/>
          </p:cNvPicPr>
          <p:nvPr/>
        </p:nvPicPr>
        <p:blipFill>
          <a:blip r:embed="rId3"/>
          <a:srcRect/>
          <a:stretch>
            <a:fillRect/>
          </a:stretch>
        </p:blipFill>
        <p:spPr bwMode="auto">
          <a:xfrm>
            <a:off x="0" y="0"/>
            <a:ext cx="9150337" cy="6858000"/>
          </a:xfrm>
          <a:prstGeom prst="rect">
            <a:avLst/>
          </a:prstGeom>
          <a:noFill/>
        </p:spPr>
      </p:pic>
      <p:sp>
        <p:nvSpPr>
          <p:cNvPr id="6" name="5 Rectángulo"/>
          <p:cNvSpPr/>
          <p:nvPr/>
        </p:nvSpPr>
        <p:spPr>
          <a:xfrm>
            <a:off x="-357222" y="642918"/>
            <a:ext cx="7500958" cy="1446532"/>
          </a:xfrm>
          <a:prstGeom prst="rect">
            <a:avLst/>
          </a:prstGeom>
        </p:spPr>
        <p:txBody>
          <a:bodyPr wrap="square" lIns="91422" tIns="45711" rIns="91422" bIns="45711">
            <a:spAutoFit/>
          </a:bodyPr>
          <a:lstStyle/>
          <a:p>
            <a:pPr algn="ctr"/>
            <a:r>
              <a:rPr lang="es-ES" sz="88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WINGFLY</a:t>
            </a:r>
            <a:endParaRPr lang="es-ES" sz="88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857224" y="5214950"/>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214282" y="6000768"/>
            <a:ext cx="2357454" cy="338554"/>
          </a:xfrm>
          <a:prstGeom prst="rect">
            <a:avLst/>
          </a:prstGeom>
          <a:solidFill>
            <a:schemeClr val="accent1">
              <a:lumMod val="75000"/>
            </a:schemeClr>
          </a:solidFill>
        </p:spPr>
        <p:txBody>
          <a:bodyPr wrap="square" rtlCol="0">
            <a:spAutoFit/>
          </a:bodyPr>
          <a:lstStyle/>
          <a:p>
            <a:pPr algn="ctr"/>
            <a:r>
              <a:rPr lang="es-ES" sz="1600" dirty="0" smtClean="0"/>
              <a:t>ERNESTO CORTAZAR</a:t>
            </a:r>
            <a:endParaRPr lang="es-ES" sz="1600" dirty="0"/>
          </a:p>
        </p:txBody>
      </p:sp>
      <p:sp>
        <p:nvSpPr>
          <p:cNvPr id="18" name="17 Rectángulo"/>
          <p:cNvSpPr/>
          <p:nvPr/>
        </p:nvSpPr>
        <p:spPr>
          <a:xfrm>
            <a:off x="785786" y="2071678"/>
            <a:ext cx="4505593" cy="1200329"/>
          </a:xfrm>
          <a:prstGeom prst="rect">
            <a:avLst/>
          </a:prstGeom>
        </p:spPr>
        <p:txBody>
          <a:bodyPr wrap="none">
            <a:spAutoFit/>
          </a:bodyPr>
          <a:lstStyle/>
          <a:p>
            <a:pPr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DEPORTE </a:t>
            </a:r>
          </a:p>
          <a:p>
            <a:pPr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DE ALTO RIESGO</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spTree>
  </p:cSld>
  <p:clrMapOvr>
    <a:masterClrMapping/>
  </p:clrMapOvr>
  <p:transition advClick="0" advTm="10000">
    <p:sndAc>
      <p:stSnd loop="1">
        <p:snd r:embed="rId2" name="Ernesto-Cortazar-Eternament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4000" decel="100000"/>
                                        <p:tgtEl>
                                          <p:spTgt spid="6">
                                            <p:txEl>
                                              <p:pRg st="0" end="0"/>
                                            </p:txEl>
                                          </p:spTgt>
                                        </p:tgtEl>
                                      </p:cBhvr>
                                    </p:animEffect>
                                    <p:anim calcmode="lin" valueType="num">
                                      <p:cBhvr>
                                        <p:cTn id="8" dur="4000" decel="100000" fill="hold"/>
                                        <p:tgtEl>
                                          <p:spTgt spid="6">
                                            <p:txEl>
                                              <p:pRg st="0" end="0"/>
                                            </p:txEl>
                                          </p:spTgt>
                                        </p:tgtEl>
                                        <p:attrNameLst>
                                          <p:attrName>style.rotation</p:attrName>
                                        </p:attrNameLst>
                                      </p:cBhvr>
                                      <p:tavLst>
                                        <p:tav tm="0">
                                          <p:val>
                                            <p:fltVal val="-90"/>
                                          </p:val>
                                        </p:tav>
                                        <p:tav tm="100000">
                                          <p:val>
                                            <p:fltVal val="0"/>
                                          </p:val>
                                        </p:tav>
                                      </p:tavLst>
                                    </p:anim>
                                    <p:anim calcmode="lin" valueType="num">
                                      <p:cBhvr>
                                        <p:cTn id="9" dur="4000" decel="100000" fill="hold"/>
                                        <p:tgtEl>
                                          <p:spTgt spid="6">
                                            <p:txEl>
                                              <p:pRg st="0" end="0"/>
                                            </p:txEl>
                                          </p:spTgt>
                                        </p:tgtEl>
                                        <p:attrNameLst>
                                          <p:attrName>ppt_x</p:attrName>
                                        </p:attrNameLst>
                                      </p:cBhvr>
                                      <p:tavLst>
                                        <p:tav tm="0">
                                          <p:val>
                                            <p:strVal val="#ppt_x+0.4"/>
                                          </p:val>
                                        </p:tav>
                                        <p:tav tm="100000">
                                          <p:val>
                                            <p:strVal val="#ppt_x-0.05"/>
                                          </p:val>
                                        </p:tav>
                                      </p:tavLst>
                                    </p:anim>
                                    <p:anim calcmode="lin" valueType="num">
                                      <p:cBhvr>
                                        <p:cTn id="10" dur="4000" decel="100000" fill="hold"/>
                                        <p:tgtEl>
                                          <p:spTgt spid="6">
                                            <p:txEl>
                                              <p:pRg st="0" end="0"/>
                                            </p:txEl>
                                          </p:spTgt>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6">
                                            <p:txEl>
                                              <p:pRg st="0" end="0"/>
                                            </p:txEl>
                                          </p:spTgt>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6">
                                            <p:txEl>
                                              <p:pRg st="0" end="0"/>
                                            </p:txEl>
                                          </p:spTgt>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17" presetClass="entr" presetSubtype="10" fill="hold" nodeType="afterEffect">
                                  <p:stCondLst>
                                    <p:cond delay="0"/>
                                  </p:stCondLst>
                                  <p:childTnLst>
                                    <p:set>
                                      <p:cBhvr>
                                        <p:cTn id="15" dur="1" fill="hold">
                                          <p:stCondLst>
                                            <p:cond delay="0"/>
                                          </p:stCondLst>
                                        </p:cTn>
                                        <p:tgtEl>
                                          <p:spTgt spid="18">
                                            <p:txEl>
                                              <p:pRg st="0" end="0"/>
                                            </p:txEl>
                                          </p:spTgt>
                                        </p:tgtEl>
                                        <p:attrNameLst>
                                          <p:attrName>style.visibility</p:attrName>
                                        </p:attrNameLst>
                                      </p:cBhvr>
                                      <p:to>
                                        <p:strVal val="visible"/>
                                      </p:to>
                                    </p:set>
                                    <p:anim calcmode="lin" valueType="num">
                                      <p:cBhvr>
                                        <p:cTn id="16" dur="50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17" dur="5000" fill="hold"/>
                                        <p:tgtEl>
                                          <p:spTgt spid="18">
                                            <p:txEl>
                                              <p:pRg st="0" end="0"/>
                                            </p:txEl>
                                          </p:spTgt>
                                        </p:tgtEl>
                                        <p:attrNameLst>
                                          <p:attrName>ppt_h</p:attrName>
                                        </p:attrNameLst>
                                      </p:cBhvr>
                                      <p:tavLst>
                                        <p:tav tm="0">
                                          <p:val>
                                            <p:strVal val="#ppt_h"/>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18">
                                            <p:txEl>
                                              <p:pRg st="1" end="1"/>
                                            </p:txEl>
                                          </p:spTgt>
                                        </p:tgtEl>
                                        <p:attrNameLst>
                                          <p:attrName>style.visibility</p:attrName>
                                        </p:attrNameLst>
                                      </p:cBhvr>
                                      <p:to>
                                        <p:strVal val="visible"/>
                                      </p:to>
                                    </p:set>
                                    <p:anim calcmode="lin" valueType="num">
                                      <p:cBhvr>
                                        <p:cTn id="20" dur="5000" fill="hold"/>
                                        <p:tgtEl>
                                          <p:spTgt spid="18">
                                            <p:txEl>
                                              <p:pRg st="1" end="1"/>
                                            </p:txEl>
                                          </p:spTgt>
                                        </p:tgtEl>
                                        <p:attrNameLst>
                                          <p:attrName>ppt_w</p:attrName>
                                        </p:attrNameLst>
                                      </p:cBhvr>
                                      <p:tavLst>
                                        <p:tav tm="0">
                                          <p:val>
                                            <p:fltVal val="0"/>
                                          </p:val>
                                        </p:tav>
                                        <p:tav tm="100000">
                                          <p:val>
                                            <p:strVal val="#ppt_w"/>
                                          </p:val>
                                        </p:tav>
                                      </p:tavLst>
                                    </p:anim>
                                    <p:anim calcmode="lin" valueType="num">
                                      <p:cBhvr>
                                        <p:cTn id="21" dur="5000" fill="hold"/>
                                        <p:tgtEl>
                                          <p:spTgt spid="18">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13500000" scaled="1"/>
          <a:tileRect/>
        </a:gradFill>
        <a:effectLst/>
      </p:bgPr>
    </p:bg>
    <p:spTree>
      <p:nvGrpSpPr>
        <p:cNvPr id="1" name=""/>
        <p:cNvGrpSpPr/>
        <p:nvPr/>
      </p:nvGrpSpPr>
      <p:grpSpPr>
        <a:xfrm>
          <a:off x="0" y="0"/>
          <a:ext cx="0" cy="0"/>
          <a:chOff x="0" y="0"/>
          <a:chExt cx="0" cy="0"/>
        </a:xfrm>
      </p:grpSpPr>
      <p:pic>
        <p:nvPicPr>
          <p:cNvPr id="2050" name="Picture 2" descr="C:\Documents and Settings\Dell\Escritorio\1377267529_1.jpg"/>
          <p:cNvPicPr>
            <a:picLocks noChangeAspect="1" noChangeArrowheads="1"/>
          </p:cNvPicPr>
          <p:nvPr/>
        </p:nvPicPr>
        <p:blipFill>
          <a:blip r:embed="rId2"/>
          <a:srcRect/>
          <a:stretch>
            <a:fillRect/>
          </a:stretch>
        </p:blipFill>
        <p:spPr bwMode="auto">
          <a:xfrm>
            <a:off x="428596" y="928670"/>
            <a:ext cx="8382000" cy="4714908"/>
          </a:xfrm>
          <a:prstGeom prst="rect">
            <a:avLst/>
          </a:prstGeom>
          <a:noFill/>
        </p:spPr>
      </p:pic>
      <p:sp>
        <p:nvSpPr>
          <p:cNvPr id="3" name="2 Rectángulo"/>
          <p:cNvSpPr/>
          <p:nvPr/>
        </p:nvSpPr>
        <p:spPr>
          <a:xfrm>
            <a:off x="1142976" y="5857892"/>
            <a:ext cx="7034490" cy="707886"/>
          </a:xfrm>
          <a:prstGeom prst="rect">
            <a:avLst/>
          </a:prstGeom>
          <a:noFill/>
        </p:spPr>
        <p:txBody>
          <a:bodyPr wrap="none" lIns="91440" tIns="45720" rIns="91440" bIns="45720">
            <a:spAutoFit/>
          </a:bodyPr>
          <a:lstStyle/>
          <a:p>
            <a:pPr algn="ctr"/>
            <a:r>
              <a:rPr lang="es-ES" sz="4000" b="1" cap="none" spc="0" dirty="0" smtClean="0">
                <a:ln w="24500" cmpd="dbl">
                  <a:solidFill>
                    <a:schemeClr val="accent2">
                      <a:shade val="85000"/>
                      <a:satMod val="155000"/>
                    </a:schemeClr>
                  </a:solidFill>
                  <a:prstDash val="solid"/>
                  <a:miter lim="800000"/>
                </a:ln>
                <a:effectLst>
                  <a:outerShdw blurRad="38100" dist="38100" dir="7020000" algn="tl">
                    <a:srgbClr val="000000">
                      <a:alpha val="35000"/>
                    </a:srgbClr>
                  </a:outerShdw>
                </a:effectLst>
              </a:rPr>
              <a:t>En memoria de Álvaro Bultó</a:t>
            </a:r>
            <a:endParaRPr lang="es-ES" sz="4000" b="1" cap="none" spc="0" dirty="0">
              <a:ln w="24500" cmpd="dbl">
                <a:solidFill>
                  <a:schemeClr val="accent2">
                    <a:shade val="85000"/>
                    <a:satMod val="155000"/>
                  </a:schemeClr>
                </a:solidFill>
                <a:prstDash val="solid"/>
                <a:miter lim="800000"/>
              </a:ln>
              <a:effectLst>
                <a:outerShdw blurRad="38100" dist="38100" dir="7020000" algn="tl">
                  <a:srgbClr val="000000">
                    <a:alpha val="35000"/>
                  </a:srgbClr>
                </a:outerShdw>
              </a:effectLst>
            </a:endParaRPr>
          </a:p>
        </p:txBody>
      </p:sp>
    </p:spTree>
  </p:cSld>
  <p:clrMapOvr>
    <a:masterClrMapping/>
  </p:clrMapOvr>
  <p:transition advTm="1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3"/>
          <a:srcRect/>
          <a:stretch>
            <a:fillRect/>
          </a:stretch>
        </p:blipFill>
        <p:spPr bwMode="auto">
          <a:xfrm>
            <a:off x="642910" y="357166"/>
            <a:ext cx="8083218" cy="6072230"/>
          </a:xfrm>
          <a:prstGeom prst="rect">
            <a:avLst/>
          </a:prstGeom>
          <a:noFill/>
          <a:ln w="9525">
            <a:noFill/>
            <a:miter lim="800000"/>
            <a:headEnd/>
            <a:tailEnd/>
          </a:ln>
        </p:spPr>
      </p:pic>
      <p:sp>
        <p:nvSpPr>
          <p:cNvPr id="5" name="Rectangle 4"/>
          <p:cNvSpPr>
            <a:spLocks noChangeArrowheads="1"/>
          </p:cNvSpPr>
          <p:nvPr/>
        </p:nvSpPr>
        <p:spPr bwMode="auto">
          <a:xfrm>
            <a:off x="857224" y="642918"/>
            <a:ext cx="7572428" cy="5429288"/>
          </a:xfrm>
          <a:prstGeom prst="rect">
            <a:avLst/>
          </a:prstGeom>
          <a:solidFill>
            <a:schemeClr val="accent5">
              <a:lumMod val="75000"/>
            </a:schemeClr>
          </a:solidFill>
          <a:ln w="9525">
            <a:solidFill>
              <a:schemeClr val="tx1"/>
            </a:solidFill>
            <a:miter lim="800000"/>
            <a:headEnd/>
            <a:tailEnd/>
          </a:ln>
          <a:effectLst/>
        </p:spPr>
        <p:txBody>
          <a:bodyPr wrap="none" anchor="ctr"/>
          <a:lstStyle/>
          <a:p>
            <a:endParaRPr lang="es-ES"/>
          </a:p>
        </p:txBody>
      </p:sp>
      <p:sp>
        <p:nvSpPr>
          <p:cNvPr id="6" name="5 Rectángulo"/>
          <p:cNvSpPr/>
          <p:nvPr/>
        </p:nvSpPr>
        <p:spPr>
          <a:xfrm>
            <a:off x="1214414" y="1000108"/>
            <a:ext cx="6786610" cy="4893647"/>
          </a:xfrm>
          <a:prstGeom prst="rect">
            <a:avLst/>
          </a:prstGeom>
        </p:spPr>
        <p:txBody>
          <a:bodyPr wrap="square">
            <a:spAutoFit/>
          </a:bodyPr>
          <a:lstStyle/>
          <a:p>
            <a:pPr algn="ctr"/>
            <a:r>
              <a:rPr lang="es-ES" sz="2400" i="1" dirty="0" smtClean="0">
                <a:latin typeface="Gloucester MT Extra Condensed" pitchFamily="18" charset="0"/>
              </a:rPr>
              <a:t>Entre las nuevas modalidades del paracaidismo destaca el wingfly, en el que el saltador despliega un traje aéreo tras lanzarse de un avión y planea hasta aterrizar con unas alas que surgen de la equipación, un deporte extremo que este viernes se ha cobrado la vida del aventurero barcelonés Álvaro Bultó.</a:t>
            </a:r>
          </a:p>
          <a:p>
            <a:pPr algn="ctr"/>
            <a:r>
              <a:rPr lang="es-ES" sz="2400" i="1" dirty="0" smtClean="0">
                <a:latin typeface="Gloucester MT Extra Condensed" pitchFamily="18" charset="0"/>
              </a:rPr>
              <a:t>Pero no es el único, los accidentes en esta modalidad de paracaidismo son frecuentes y, en el último mes han fallecido en Francia cinco personas practicando este deporte que ya ha sido prohibido en algunas zonas de los Alpes galos.</a:t>
            </a:r>
          </a:p>
          <a:p>
            <a:pPr algn="ctr"/>
            <a:r>
              <a:rPr lang="es-ES" sz="2400" i="1" dirty="0" smtClean="0">
                <a:latin typeface="Gloucester MT Extra Condensed" pitchFamily="18" charset="0"/>
              </a:rPr>
              <a:t>Estos trajes, fabricados con nailon y manufacturados individualmente, se componen de tres alas, dos en los brazos y una en las piernas simulando la cola de un pájaro, que además incluye unas pequeñas canalizaciones membranosas, de forma que permite la circulación del aire y aumenta la resistencia del saltador a la caída.</a:t>
            </a:r>
            <a:endParaRPr lang="es-ES" sz="2400" i="1" dirty="0">
              <a:latin typeface="Gloucester MT Extra Condensed" pitchFamily="18" charset="0"/>
            </a:endParaRPr>
          </a:p>
        </p:txBody>
      </p:sp>
    </p:spTree>
  </p:cSld>
  <p:clrMapOvr>
    <a:masterClrMapping/>
  </p:clrMapOvr>
  <p:transition advClick="0" advTm="4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4000" decel="100000"/>
                                        <p:tgtEl>
                                          <p:spTgt spid="5"/>
                                        </p:tgtEl>
                                      </p:cBhvr>
                                    </p:animEffect>
                                    <p:anim calcmode="lin" valueType="num">
                                      <p:cBhvr>
                                        <p:cTn id="14" dur="4000" decel="100000" fill="hold"/>
                                        <p:tgtEl>
                                          <p:spTgt spid="5"/>
                                        </p:tgtEl>
                                        <p:attrNameLst>
                                          <p:attrName>style.rotation</p:attrName>
                                        </p:attrNameLst>
                                      </p:cBhvr>
                                      <p:tavLst>
                                        <p:tav tm="0">
                                          <p:val>
                                            <p:fltVal val="-90"/>
                                          </p:val>
                                        </p:tav>
                                        <p:tav tm="100000">
                                          <p:val>
                                            <p:fltVal val="0"/>
                                          </p:val>
                                        </p:tav>
                                      </p:tavLst>
                                    </p:anim>
                                    <p:anim calcmode="lin" valueType="num">
                                      <p:cBhvr>
                                        <p:cTn id="15" dur="4000" decel="100000" fill="hold"/>
                                        <p:tgtEl>
                                          <p:spTgt spid="5"/>
                                        </p:tgtEl>
                                        <p:attrNameLst>
                                          <p:attrName>ppt_x</p:attrName>
                                        </p:attrNameLst>
                                      </p:cBhvr>
                                      <p:tavLst>
                                        <p:tav tm="0">
                                          <p:val>
                                            <p:strVal val="#ppt_x+0.4"/>
                                          </p:val>
                                        </p:tav>
                                        <p:tav tm="100000">
                                          <p:val>
                                            <p:strVal val="#ppt_x-0.05"/>
                                          </p:val>
                                        </p:tav>
                                      </p:tavLst>
                                    </p:anim>
                                    <p:anim calcmode="lin" valueType="num">
                                      <p:cBhvr>
                                        <p:cTn id="16" dur="4000" decel="100000" fill="hold"/>
                                        <p:tgtEl>
                                          <p:spTgt spid="5"/>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5"/>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1-1362993310.jpg"/>
          <p:cNvPicPr>
            <a:picLocks noChangeAspect="1" noChangeArrowheads="1"/>
          </p:cNvPicPr>
          <p:nvPr/>
        </p:nvPicPr>
        <p:blipFill>
          <a:blip r:embed="rId2"/>
          <a:srcRect/>
          <a:stretch>
            <a:fillRect/>
          </a:stretch>
        </p:blipFill>
        <p:spPr bwMode="auto">
          <a:xfrm>
            <a:off x="0" y="0"/>
            <a:ext cx="9429785" cy="7072338"/>
          </a:xfrm>
          <a:prstGeom prst="rect">
            <a:avLst/>
          </a:prstGeom>
          <a:noFill/>
        </p:spPr>
      </p:pic>
    </p:spTree>
  </p:cSld>
  <p:clrMapOvr>
    <a:masterClrMapping/>
  </p:clrMapOvr>
  <p:transition advTm="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proyectop_article_6b747da9b9aacfd5e6449274cc1ce6ed_jpg_320x200_100_671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1"/>
          <a:tileRect/>
        </a:gradFill>
        <a:effectLst/>
      </p:bgPr>
    </p:bg>
    <p:spTree>
      <p:nvGrpSpPr>
        <p:cNvPr id="1" name=""/>
        <p:cNvGrpSpPr/>
        <p:nvPr/>
      </p:nvGrpSpPr>
      <p:grpSpPr>
        <a:xfrm>
          <a:off x="0" y="0"/>
          <a:ext cx="0" cy="0"/>
          <a:chOff x="0" y="0"/>
          <a:chExt cx="0" cy="0"/>
        </a:xfrm>
      </p:grpSpPr>
      <p:pic>
        <p:nvPicPr>
          <p:cNvPr id="2050" name="Picture 2" descr="C:\Documents and Settings\Dell\Escritorio\Wingsuit-01.jpg"/>
          <p:cNvPicPr>
            <a:picLocks noChangeAspect="1" noChangeArrowheads="1"/>
          </p:cNvPicPr>
          <p:nvPr/>
        </p:nvPicPr>
        <p:blipFill>
          <a:blip r:embed="rId2"/>
          <a:srcRect/>
          <a:stretch>
            <a:fillRect/>
          </a:stretch>
        </p:blipFill>
        <p:spPr bwMode="auto">
          <a:xfrm>
            <a:off x="2285984" y="-29833"/>
            <a:ext cx="6858016" cy="6887833"/>
          </a:xfrm>
          <a:prstGeom prst="rect">
            <a:avLst/>
          </a:prstGeom>
          <a:noFill/>
        </p:spPr>
      </p:pic>
      <p:sp>
        <p:nvSpPr>
          <p:cNvPr id="3" name="2 Rectángulo"/>
          <p:cNvSpPr/>
          <p:nvPr/>
        </p:nvSpPr>
        <p:spPr>
          <a:xfrm>
            <a:off x="214282" y="2786058"/>
            <a:ext cx="1857356" cy="3539430"/>
          </a:xfrm>
          <a:prstGeom prst="rect">
            <a:avLst/>
          </a:prstGeom>
        </p:spPr>
        <p:txBody>
          <a:bodyPr wrap="square">
            <a:spAutoFit/>
          </a:bodyPr>
          <a:lstStyle/>
          <a:p>
            <a:r>
              <a:rPr lang="es-ES" sz="3200" b="1" dirty="0" smtClean="0"/>
              <a:t>Wingfly, un deporte extremo que se cobra vidas</a:t>
            </a:r>
            <a:endParaRPr lang="es-ES" sz="3200" b="1" dirty="0"/>
          </a:p>
        </p:txBody>
      </p:sp>
    </p:spTree>
  </p:cSld>
  <p:clrMapOvr>
    <a:masterClrMapping/>
  </p:clrMapOvr>
  <p:transition advTm="8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642910" y="357166"/>
            <a:ext cx="8083218" cy="6072230"/>
          </a:xfrm>
          <a:prstGeom prst="rect">
            <a:avLst/>
          </a:prstGeom>
          <a:noFill/>
          <a:ln w="9525">
            <a:noFill/>
            <a:miter lim="800000"/>
            <a:headEnd/>
            <a:tailEnd/>
          </a:ln>
        </p:spPr>
      </p:pic>
      <p:sp>
        <p:nvSpPr>
          <p:cNvPr id="35844" name="Rectangle 4"/>
          <p:cNvSpPr>
            <a:spLocks noChangeArrowheads="1"/>
          </p:cNvSpPr>
          <p:nvPr/>
        </p:nvSpPr>
        <p:spPr bwMode="auto">
          <a:xfrm>
            <a:off x="857224" y="642918"/>
            <a:ext cx="7572428" cy="5429288"/>
          </a:xfrm>
          <a:prstGeom prst="rect">
            <a:avLst/>
          </a:prstGeom>
          <a:solidFill>
            <a:schemeClr val="accent5">
              <a:lumMod val="75000"/>
            </a:schemeClr>
          </a:solidFill>
          <a:ln w="9525">
            <a:solidFill>
              <a:schemeClr val="tx1"/>
            </a:solidFill>
            <a:miter lim="800000"/>
            <a:headEnd/>
            <a:tailEnd/>
          </a:ln>
          <a:effectLst/>
        </p:spPr>
        <p:txBody>
          <a:bodyPr wrap="none" anchor="ctr"/>
          <a:lstStyle/>
          <a:p>
            <a:endParaRPr lang="es-ES"/>
          </a:p>
        </p:txBody>
      </p:sp>
      <p:sp>
        <p:nvSpPr>
          <p:cNvPr id="4" name="3 Rectángulo"/>
          <p:cNvSpPr/>
          <p:nvPr/>
        </p:nvSpPr>
        <p:spPr>
          <a:xfrm>
            <a:off x="1142976" y="1500174"/>
            <a:ext cx="6929486" cy="4154984"/>
          </a:xfrm>
          <a:prstGeom prst="rect">
            <a:avLst/>
          </a:prstGeom>
        </p:spPr>
        <p:txBody>
          <a:bodyPr wrap="square">
            <a:spAutoFit/>
          </a:bodyPr>
          <a:lstStyle/>
          <a:p>
            <a:pPr algn="ctr"/>
            <a:r>
              <a:rPr lang="es-ES" sz="2400" i="1" dirty="0" smtClean="0">
                <a:latin typeface="Gloucester MT Extra Condensed" pitchFamily="18" charset="0"/>
              </a:rPr>
              <a:t>El Traje aéreo es un tipo de paracaidismo, en el cual se utiliza un traje con alas que crea resistencia contra el aire. Como es un deporte extremo se trata pues de lanzarse al vacío desde un avión (el modelo de avión más popular y adecuado para efectuar esta modalidad son: </a:t>
            </a:r>
            <a:r>
              <a:rPr lang="es-ES" sz="2400" i="1" dirty="0" err="1" smtClean="0">
                <a:latin typeface="Gloucester MT Extra Condensed" pitchFamily="18" charset="0"/>
              </a:rPr>
              <a:t>Pilatus</a:t>
            </a:r>
            <a:r>
              <a:rPr lang="es-ES" sz="2400" i="1" dirty="0" smtClean="0">
                <a:latin typeface="Gloucester MT Extra Condensed" pitchFamily="18" charset="0"/>
              </a:rPr>
              <a:t> Porter, y también Twin Otter o King Air). Se trata de una modalidad en la que en el momento que se estabiliza la salida del avión, se abren brazos y piernas para que el traje especial que se lleva "hinche las alas, que es una especie de membrana entre los brazos y el tronco, y entre la piernas, simulando la cola de un pájaro. El desplazamiento horizontal en esta modalidad suele rondar en unos 140/160 km/h frente a unos 200km/h de descenso vertical (estas cifras no salen de fuentes contrastadas, son meras aproximaciones).</a:t>
            </a:r>
            <a:endParaRPr lang="es-ES" sz="2400" i="1" dirty="0">
              <a:latin typeface="Gloucester MT Extra Condensed" pitchFamily="18" charset="0"/>
            </a:endParaRPr>
          </a:p>
        </p:txBody>
      </p:sp>
    </p:spTree>
  </p:cSld>
  <p:clrMapOvr>
    <a:masterClrMapping/>
  </p:clrMapOvr>
  <p:transition advClick="0"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maxresdefault  DDDDDD.jpg"/>
          <p:cNvPicPr>
            <a:picLocks noChangeAspect="1" noChangeArrowheads="1"/>
          </p:cNvPicPr>
          <p:nvPr/>
        </p:nvPicPr>
        <p:blipFill>
          <a:blip r:embed="rId2"/>
          <a:srcRect/>
          <a:stretch>
            <a:fillRect/>
          </a:stretch>
        </p:blipFill>
        <p:spPr bwMode="auto">
          <a:xfrm>
            <a:off x="-5005388" y="-2713038"/>
            <a:ext cx="18288001" cy="10287001"/>
          </a:xfrm>
          <a:prstGeom prst="rect">
            <a:avLst/>
          </a:prstGeom>
          <a:noFill/>
        </p:spPr>
      </p:pic>
    </p:spTree>
  </p:cSld>
  <p:clrMapOvr>
    <a:masterClrMapping/>
  </p:clrMapOvr>
  <p:transition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1"/>
        </a:gradFill>
        <a:effectLst/>
      </p:bgPr>
    </p:bg>
    <p:spTree>
      <p:nvGrpSpPr>
        <p:cNvPr id="1" name=""/>
        <p:cNvGrpSpPr/>
        <p:nvPr/>
      </p:nvGrpSpPr>
      <p:grpSpPr>
        <a:xfrm>
          <a:off x="0" y="0"/>
          <a:ext cx="0" cy="0"/>
          <a:chOff x="0" y="0"/>
          <a:chExt cx="0" cy="0"/>
        </a:xfrm>
      </p:grpSpPr>
      <p:pic>
        <p:nvPicPr>
          <p:cNvPr id="6146" name="Picture 2" descr="C:\Documents and Settings\Dell\Escritorio\hqdefaultUUUU.jpg"/>
          <p:cNvPicPr>
            <a:picLocks noChangeAspect="1" noChangeArrowheads="1"/>
          </p:cNvPicPr>
          <p:nvPr/>
        </p:nvPicPr>
        <p:blipFill>
          <a:blip r:embed="rId2"/>
          <a:srcRect t="5208" b="6249"/>
          <a:stretch>
            <a:fillRect/>
          </a:stretch>
        </p:blipFill>
        <p:spPr bwMode="auto">
          <a:xfrm>
            <a:off x="1142976" y="1142984"/>
            <a:ext cx="6454590" cy="4286280"/>
          </a:xfrm>
          <a:prstGeom prst="rect">
            <a:avLst/>
          </a:prstGeom>
          <a:noFill/>
        </p:spPr>
      </p:pic>
    </p:spTree>
  </p:cSld>
  <p:clrMapOvr>
    <a:masterClrMapping/>
  </p:clrMapOvr>
  <p:transition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proyectop_image_74d5dee701da2e0011654acfac94589c_2647_.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advTm="8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9218" name="Picture 2" descr="C:\Documents and Settings\Dell\Escritorio\hqdefault.jpg"/>
          <p:cNvPicPr>
            <a:picLocks noChangeAspect="1" noChangeArrowheads="1"/>
          </p:cNvPicPr>
          <p:nvPr/>
        </p:nvPicPr>
        <p:blipFill>
          <a:blip r:embed="rId2"/>
          <a:srcRect t="12500" b="12500"/>
          <a:stretch>
            <a:fillRect/>
          </a:stretch>
        </p:blipFill>
        <p:spPr bwMode="auto">
          <a:xfrm>
            <a:off x="0" y="857232"/>
            <a:ext cx="9144000" cy="5143536"/>
          </a:xfrm>
          <a:prstGeom prst="rect">
            <a:avLst/>
          </a:prstGeom>
          <a:noFill/>
        </p:spPr>
      </p:pic>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SALTO-~1.JPG"/>
          <p:cNvPicPr>
            <a:picLocks noChangeAspect="1" noChangeArrowheads="1"/>
          </p:cNvPicPr>
          <p:nvPr/>
        </p:nvPicPr>
        <p:blipFill>
          <a:blip r:embed="rId2"/>
          <a:srcRect/>
          <a:stretch>
            <a:fillRect/>
          </a:stretch>
        </p:blipFill>
        <p:spPr bwMode="auto">
          <a:xfrm>
            <a:off x="-1" y="0"/>
            <a:ext cx="9168803" cy="6858000"/>
          </a:xfrm>
          <a:prstGeom prst="rect">
            <a:avLst/>
          </a:prstGeom>
          <a:noFill/>
        </p:spPr>
      </p:pic>
    </p:spTree>
  </p:cSld>
  <p:clrMapOvr>
    <a:masterClrMapping/>
  </p:clrMapOvr>
  <p:transition advTm="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bulto2.jpg"/>
          <p:cNvPicPr>
            <a:picLocks noChangeAspect="1" noChangeArrowheads="1"/>
          </p:cNvPicPr>
          <p:nvPr/>
        </p:nvPicPr>
        <p:blipFill>
          <a:blip r:embed="rId2"/>
          <a:srcRect/>
          <a:stretch>
            <a:fillRect/>
          </a:stretch>
        </p:blipFill>
        <p:spPr bwMode="auto">
          <a:xfrm>
            <a:off x="0" y="0"/>
            <a:ext cx="9207920" cy="6858000"/>
          </a:xfrm>
          <a:prstGeom prst="rect">
            <a:avLst/>
          </a:prstGeom>
          <a:noFill/>
        </p:spPr>
      </p:pic>
    </p:spTree>
  </p:cSld>
  <p:clrMapOvr>
    <a:masterClrMapping/>
  </p:clrMapOvr>
  <p:transition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1"/>
        </a:gradFill>
        <a:effectLst/>
      </p:bgPr>
    </p:bg>
    <p:spTree>
      <p:nvGrpSpPr>
        <p:cNvPr id="1" name=""/>
        <p:cNvGrpSpPr/>
        <p:nvPr/>
      </p:nvGrpSpPr>
      <p:grpSpPr>
        <a:xfrm>
          <a:off x="0" y="0"/>
          <a:ext cx="0" cy="0"/>
          <a:chOff x="0" y="0"/>
          <a:chExt cx="0" cy="0"/>
        </a:xfrm>
      </p:grpSpPr>
      <p:pic>
        <p:nvPicPr>
          <p:cNvPr id="14339" name="Picture 3" descr="C:\Documents and Settings\Dell\Escritorio\77114-alvaro-bulto.jpg"/>
          <p:cNvPicPr>
            <a:picLocks noChangeAspect="1" noChangeArrowheads="1"/>
          </p:cNvPicPr>
          <p:nvPr/>
        </p:nvPicPr>
        <p:blipFill>
          <a:blip r:embed="rId2"/>
          <a:srcRect/>
          <a:stretch>
            <a:fillRect/>
          </a:stretch>
        </p:blipFill>
        <p:spPr bwMode="auto">
          <a:xfrm>
            <a:off x="0" y="1071546"/>
            <a:ext cx="9144000" cy="4286256"/>
          </a:xfrm>
          <a:prstGeom prst="rect">
            <a:avLst/>
          </a:prstGeom>
          <a:noFill/>
        </p:spPr>
      </p:pic>
    </p:spTree>
  </p:cSld>
  <p:clrMapOvr>
    <a:masterClrMapping/>
  </p:clrMapOvr>
  <p:transition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Wingsuit2.jpg"/>
          <p:cNvPicPr>
            <a:picLocks noChangeAspect="1" noChangeArrowheads="1"/>
          </p:cNvPicPr>
          <p:nvPr/>
        </p:nvPicPr>
        <p:blipFill>
          <a:blip r:embed="rId2"/>
          <a:srcRect/>
          <a:stretch>
            <a:fillRect/>
          </a:stretch>
        </p:blipFill>
        <p:spPr bwMode="auto">
          <a:xfrm>
            <a:off x="0" y="0"/>
            <a:ext cx="9358346" cy="6912884"/>
          </a:xfrm>
          <a:prstGeom prst="rect">
            <a:avLst/>
          </a:prstGeom>
          <a:noFill/>
        </p:spPr>
      </p:pic>
    </p:spTree>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imagesCAGRT2YV.jpg"/>
          <p:cNvPicPr>
            <a:picLocks noChangeAspect="1" noChangeArrowheads="1"/>
          </p:cNvPicPr>
          <p:nvPr/>
        </p:nvPicPr>
        <p:blipFill>
          <a:blip r:embed="rId2"/>
          <a:srcRect/>
          <a:stretch>
            <a:fillRect/>
          </a:stretch>
        </p:blipFill>
        <p:spPr bwMode="auto">
          <a:xfrm>
            <a:off x="0" y="0"/>
            <a:ext cx="10305738" cy="6858000"/>
          </a:xfrm>
          <a:prstGeom prst="rect">
            <a:avLst/>
          </a:prstGeom>
          <a:noFill/>
        </p:spPr>
      </p:pic>
    </p:spTree>
  </p:cSld>
  <p:clrMapOvr>
    <a:masterClrMapping/>
  </p:clrMapOvr>
  <p:transition advTm="5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01D.jpg"/>
          <p:cNvPicPr>
            <a:picLocks noChangeAspect="1" noChangeArrowheads="1"/>
          </p:cNvPicPr>
          <p:nvPr/>
        </p:nvPicPr>
        <p:blipFill>
          <a:blip r:embed="rId2"/>
          <a:srcRect/>
          <a:stretch>
            <a:fillRect/>
          </a:stretch>
        </p:blipFill>
        <p:spPr bwMode="auto">
          <a:xfrm>
            <a:off x="-1" y="0"/>
            <a:ext cx="9176344" cy="6858000"/>
          </a:xfrm>
          <a:prstGeom prst="rect">
            <a:avLst/>
          </a:prstGeom>
          <a:noFill/>
        </p:spPr>
      </p:pic>
    </p:spTree>
  </p:cSld>
  <p:clrMapOvr>
    <a:masterClrMapping/>
  </p:clrMapOvr>
  <p:transition advTm="6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dep02003.jpg"/>
          <p:cNvPicPr>
            <a:picLocks noChangeAspect="1" noChangeArrowheads="1"/>
          </p:cNvPicPr>
          <p:nvPr/>
        </p:nvPicPr>
        <p:blipFill>
          <a:blip r:embed="rId2"/>
          <a:srcRect/>
          <a:stretch>
            <a:fillRect/>
          </a:stretch>
        </p:blipFill>
        <p:spPr bwMode="auto">
          <a:xfrm>
            <a:off x="-1" y="0"/>
            <a:ext cx="9382589" cy="6858000"/>
          </a:xfrm>
          <a:prstGeom prst="rect">
            <a:avLst/>
          </a:prstGeom>
          <a:noFill/>
        </p:spPr>
      </p:pic>
    </p:spTree>
  </p:cSld>
  <p:clrMapOvr>
    <a:masterClrMapping/>
  </p:clrMapOvr>
  <p:transition advTm="5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imagesCAXSG9DK.jpg"/>
          <p:cNvPicPr>
            <a:picLocks noChangeAspect="1" noChangeArrowheads="1"/>
          </p:cNvPicPr>
          <p:nvPr/>
        </p:nvPicPr>
        <p:blipFill>
          <a:blip r:embed="rId2"/>
          <a:srcRect/>
          <a:stretch>
            <a:fillRect/>
          </a:stretch>
        </p:blipFill>
        <p:spPr bwMode="auto">
          <a:xfrm>
            <a:off x="0" y="0"/>
            <a:ext cx="9215459" cy="6858000"/>
          </a:xfrm>
          <a:prstGeom prst="rect">
            <a:avLst/>
          </a:prstGeom>
          <a:noFill/>
        </p:spPr>
      </p:pic>
    </p:spTree>
  </p:cSld>
  <p:clrMapOvr>
    <a:masterClrMapping/>
  </p:clrMapOvr>
  <p:transition advTm="6000"/>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29698" name="Picture 2" descr="C:\Documents and Settings\Dell\Escritorio\imagesCANZH7L6.jpg"/>
          <p:cNvPicPr>
            <a:picLocks noChangeAspect="1" noChangeArrowheads="1"/>
          </p:cNvPicPr>
          <p:nvPr/>
        </p:nvPicPr>
        <p:blipFill>
          <a:blip r:embed="rId2"/>
          <a:srcRect t="6172" b="6173"/>
          <a:stretch>
            <a:fillRect/>
          </a:stretch>
        </p:blipFill>
        <p:spPr bwMode="auto">
          <a:xfrm>
            <a:off x="-140480" y="714356"/>
            <a:ext cx="9284480" cy="5072098"/>
          </a:xfrm>
          <a:prstGeom prst="rect">
            <a:avLst/>
          </a:prstGeom>
          <a:noFill/>
        </p:spPr>
      </p:pic>
    </p:spTree>
  </p:cSld>
  <p:clrMapOvr>
    <a:masterClrMapping/>
  </p:clrMapOvr>
  <p:transition advTm="6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untitledTTTTTTTTT.bmp"/>
          <p:cNvPicPr>
            <a:picLocks noChangeAspect="1" noChangeArrowheads="1"/>
          </p:cNvPicPr>
          <p:nvPr/>
        </p:nvPicPr>
        <p:blipFill>
          <a:blip r:embed="rId2"/>
          <a:srcRect/>
          <a:stretch>
            <a:fillRect/>
          </a:stretch>
        </p:blipFill>
        <p:spPr bwMode="auto">
          <a:xfrm>
            <a:off x="-1" y="0"/>
            <a:ext cx="9213273" cy="6858000"/>
          </a:xfrm>
          <a:prstGeom prst="rect">
            <a:avLst/>
          </a:prstGeom>
          <a:noFill/>
        </p:spPr>
      </p:pic>
    </p:spTree>
  </p:cSld>
  <p:clrMapOvr>
    <a:masterClrMapping/>
  </p:clrMapOvr>
  <p:transition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imagesCAMAMMSZ.jpg"/>
          <p:cNvPicPr>
            <a:picLocks noChangeAspect="1" noChangeArrowheads="1"/>
          </p:cNvPicPr>
          <p:nvPr/>
        </p:nvPicPr>
        <p:blipFill>
          <a:blip r:embed="rId2"/>
          <a:srcRect/>
          <a:stretch>
            <a:fillRect/>
          </a:stretch>
        </p:blipFill>
        <p:spPr bwMode="auto">
          <a:xfrm>
            <a:off x="0" y="0"/>
            <a:ext cx="9232252" cy="6858000"/>
          </a:xfrm>
          <a:prstGeom prst="rect">
            <a:avLst/>
          </a:prstGeom>
          <a:noFill/>
        </p:spPr>
      </p:pic>
    </p:spTree>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33794" name="Picture 2" descr="C:\Documents and Settings\Dell\Escritorio\imagesCAL8UHV5.jpg"/>
          <p:cNvPicPr>
            <a:picLocks noChangeAspect="1" noChangeArrowheads="1"/>
          </p:cNvPicPr>
          <p:nvPr/>
        </p:nvPicPr>
        <p:blipFill>
          <a:blip r:embed="rId2"/>
          <a:srcRect/>
          <a:stretch>
            <a:fillRect/>
          </a:stretch>
        </p:blipFill>
        <p:spPr bwMode="auto">
          <a:xfrm>
            <a:off x="0" y="1000108"/>
            <a:ext cx="9230829" cy="4572008"/>
          </a:xfrm>
          <a:prstGeom prst="rect">
            <a:avLst/>
          </a:prstGeom>
          <a:noFill/>
        </p:spPr>
      </p:pic>
    </p:spTree>
  </p:cSld>
  <p:clrMapOvr>
    <a:masterClrMapping/>
  </p:clrMapOvr>
  <p:transition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eiger-traje-alas.jpg"/>
          <p:cNvPicPr>
            <a:picLocks noChangeAspect="1" noChangeArrowheads="1"/>
          </p:cNvPicPr>
          <p:nvPr/>
        </p:nvPicPr>
        <p:blipFill>
          <a:blip r:embed="rId2"/>
          <a:srcRect/>
          <a:stretch>
            <a:fillRect/>
          </a:stretch>
        </p:blipFill>
        <p:spPr bwMode="auto">
          <a:xfrm>
            <a:off x="0" y="0"/>
            <a:ext cx="9145886" cy="7000900"/>
          </a:xfrm>
          <a:prstGeom prst="rect">
            <a:avLst/>
          </a:prstGeom>
          <a:noFill/>
        </p:spPr>
      </p:pic>
    </p:spTree>
  </p:cSld>
  <p:clrMapOvr>
    <a:masterClrMapping/>
  </p:clrMapOvr>
  <p:transition advTm="5000"/>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untitled.bmp"/>
          <p:cNvPicPr>
            <a:picLocks noChangeAspect="1" noChangeArrowheads="1"/>
          </p:cNvPicPr>
          <p:nvPr/>
        </p:nvPicPr>
        <p:blipFill>
          <a:blip r:embed="rId2"/>
          <a:srcRect/>
          <a:stretch>
            <a:fillRect/>
          </a:stretch>
        </p:blipFill>
        <p:spPr bwMode="auto">
          <a:xfrm>
            <a:off x="0" y="0"/>
            <a:ext cx="9124900" cy="6858000"/>
          </a:xfrm>
          <a:prstGeom prst="rect">
            <a:avLst/>
          </a:prstGeom>
          <a:noFill/>
        </p:spPr>
      </p:pic>
    </p:spTree>
  </p:cSld>
  <p:clrMapOvr>
    <a:masterClrMapping/>
  </p:clrMapOvr>
  <p:transition advTm="5000"/>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7890" name="Picture 2" descr="C:\Documents and Settings\Dell\Escritorio\DSCF0880.jpg"/>
          <p:cNvPicPr>
            <a:picLocks noChangeAspect="1" noChangeArrowheads="1"/>
          </p:cNvPicPr>
          <p:nvPr/>
        </p:nvPicPr>
        <p:blipFill>
          <a:blip r:embed="rId2"/>
          <a:srcRect/>
          <a:stretch>
            <a:fillRect/>
          </a:stretch>
        </p:blipFill>
        <p:spPr bwMode="auto">
          <a:xfrm>
            <a:off x="0" y="589370"/>
            <a:ext cx="9144000" cy="6268630"/>
          </a:xfrm>
          <a:prstGeom prst="rect">
            <a:avLst/>
          </a:prstGeom>
          <a:noFill/>
        </p:spPr>
      </p:pic>
    </p:spTree>
  </p:cSld>
  <p:clrMapOvr>
    <a:masterClrMapping/>
  </p:clrMapOvr>
  <p:transition advTm="700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proyectop_article_6b747da9b9aacfd5e6449274cc1ce6ed_jpg_320x200_100_671JJJJJJJJJJJJ2.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advTm="6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16386" name="Picture 2" descr="C:\Documents and Settings\Dell\Escritorio\alvaro-bulto--300x300.jpg"/>
          <p:cNvPicPr>
            <a:picLocks noChangeAspect="1" noChangeArrowheads="1"/>
          </p:cNvPicPr>
          <p:nvPr/>
        </p:nvPicPr>
        <p:blipFill>
          <a:blip r:embed="rId2"/>
          <a:srcRect/>
          <a:stretch>
            <a:fillRect/>
          </a:stretch>
        </p:blipFill>
        <p:spPr bwMode="auto">
          <a:xfrm>
            <a:off x="1214414" y="0"/>
            <a:ext cx="6857998" cy="6858000"/>
          </a:xfrm>
          <a:prstGeom prst="rect">
            <a:avLst/>
          </a:prstGeom>
          <a:noFill/>
        </p:spPr>
      </p:pic>
    </p:spTree>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untitled.bmp"/>
          <p:cNvPicPr>
            <a:picLocks noChangeAspect="1" noChangeArrowheads="1"/>
          </p:cNvPicPr>
          <p:nvPr/>
        </p:nvPicPr>
        <p:blipFill>
          <a:blip r:embed="rId2"/>
          <a:srcRect/>
          <a:stretch>
            <a:fillRect/>
          </a:stretch>
        </p:blipFill>
        <p:spPr bwMode="auto">
          <a:xfrm>
            <a:off x="0" y="0"/>
            <a:ext cx="9247601" cy="6858000"/>
          </a:xfrm>
          <a:prstGeom prst="rect">
            <a:avLst/>
          </a:prstGeom>
          <a:noFill/>
        </p:spPr>
      </p:pic>
    </p:spTree>
  </p:cSld>
  <p:clrMapOvr>
    <a:masterClrMapping/>
  </p:clrMapOvr>
  <p:transition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maxresdefault.jpg"/>
          <p:cNvPicPr>
            <a:picLocks noChangeAspect="1" noChangeArrowheads="1"/>
          </p:cNvPicPr>
          <p:nvPr/>
        </p:nvPicPr>
        <p:blipFill>
          <a:blip r:embed="rId2"/>
          <a:srcRect/>
          <a:stretch>
            <a:fillRect/>
          </a:stretch>
        </p:blipFill>
        <p:spPr bwMode="auto">
          <a:xfrm>
            <a:off x="-7724775" y="-3146425"/>
            <a:ext cx="18288000" cy="10287000"/>
          </a:xfrm>
          <a:prstGeom prst="rect">
            <a:avLst/>
          </a:prstGeom>
          <a:noFill/>
        </p:spPr>
      </p:pic>
    </p:spTree>
  </p:cSld>
  <p:clrMapOvr>
    <a:masterClrMapping/>
  </p:clrMapOvr>
  <p:transition advTm="7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1"/>
        </a:gradFill>
        <a:effectLst/>
      </p:bgPr>
    </p:bg>
    <p:spTree>
      <p:nvGrpSpPr>
        <p:cNvPr id="1" name=""/>
        <p:cNvGrpSpPr/>
        <p:nvPr/>
      </p:nvGrpSpPr>
      <p:grpSpPr>
        <a:xfrm>
          <a:off x="0" y="0"/>
          <a:ext cx="0" cy="0"/>
          <a:chOff x="0" y="0"/>
          <a:chExt cx="0" cy="0"/>
        </a:xfrm>
      </p:grpSpPr>
      <p:pic>
        <p:nvPicPr>
          <p:cNvPr id="20482" name="Picture 2" descr="C:\Documents and Settings\Dell\Escritorio\8632088775_704f63d77f_b.jpg"/>
          <p:cNvPicPr>
            <a:picLocks noChangeAspect="1" noChangeArrowheads="1"/>
          </p:cNvPicPr>
          <p:nvPr/>
        </p:nvPicPr>
        <p:blipFill>
          <a:blip r:embed="rId2"/>
          <a:srcRect/>
          <a:stretch>
            <a:fillRect/>
          </a:stretch>
        </p:blipFill>
        <p:spPr bwMode="auto">
          <a:xfrm>
            <a:off x="-19195" y="1071546"/>
            <a:ext cx="9163195" cy="4786322"/>
          </a:xfrm>
          <a:prstGeom prst="rect">
            <a:avLst/>
          </a:prstGeom>
          <a:noFill/>
        </p:spPr>
      </p:pic>
    </p:spTree>
  </p:cSld>
  <p:clrMapOvr>
    <a:masterClrMapping/>
  </p:clrMapOvr>
  <p:transition advTm="7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bulto-pajar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7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fallece-alvaro-bulto-practicando-wingfly_hd_47882.jpg"/>
          <p:cNvPicPr>
            <a:picLocks noChangeAspect="1" noChangeArrowheads="1"/>
          </p:cNvPicPr>
          <p:nvPr/>
        </p:nvPicPr>
        <p:blipFill>
          <a:blip r:embed="rId2"/>
          <a:srcRect/>
          <a:stretch>
            <a:fillRect/>
          </a:stretch>
        </p:blipFill>
        <p:spPr bwMode="auto">
          <a:xfrm>
            <a:off x="0" y="0"/>
            <a:ext cx="9155992" cy="6858000"/>
          </a:xfrm>
          <a:prstGeom prst="rect">
            <a:avLst/>
          </a:prstGeom>
          <a:noFill/>
        </p:spPr>
      </p:pic>
    </p:spTree>
  </p:cSld>
  <p:clrMapOvr>
    <a:masterClrMapping/>
  </p:clrMapOvr>
  <p:transition advTm="7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resizer.jpg"/>
          <p:cNvPicPr>
            <a:picLocks noChangeAspect="1" noChangeArrowheads="1"/>
          </p:cNvPicPr>
          <p:nvPr/>
        </p:nvPicPr>
        <p:blipFill>
          <a:blip r:embed="rId3"/>
          <a:srcRect/>
          <a:stretch>
            <a:fillRect/>
          </a:stretch>
        </p:blipFill>
        <p:spPr bwMode="auto">
          <a:xfrm>
            <a:off x="0" y="0"/>
            <a:ext cx="9150337" cy="6858000"/>
          </a:xfrm>
          <a:prstGeom prst="rect">
            <a:avLst/>
          </a:prstGeom>
          <a:noFill/>
        </p:spPr>
      </p:pic>
    </p:spTree>
  </p:cSld>
  <p:clrMapOvr>
    <a:masterClrMapping/>
  </p:clrMapOvr>
  <p:transition advTm="6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wingfly_msn-672xXx80.jpg"/>
          <p:cNvPicPr>
            <a:picLocks noChangeAspect="1" noChangeArrowheads="1"/>
          </p:cNvPicPr>
          <p:nvPr/>
        </p:nvPicPr>
        <p:blipFill>
          <a:blip r:embed="rId2"/>
          <a:srcRect/>
          <a:stretch>
            <a:fillRect/>
          </a:stretch>
        </p:blipFill>
        <p:spPr bwMode="auto">
          <a:xfrm>
            <a:off x="0" y="0"/>
            <a:ext cx="9138310" cy="6858000"/>
          </a:xfrm>
          <a:prstGeom prst="rect">
            <a:avLst/>
          </a:prstGeom>
          <a:noFill/>
        </p:spPr>
      </p:pic>
    </p:spTree>
  </p:cSld>
  <p:clrMapOvr>
    <a:masterClrMapping/>
  </p:clrMapOvr>
  <p:transition advTm="7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3095835_copia_520_360.jpg"/>
          <p:cNvPicPr>
            <a:picLocks noChangeAspect="1" noChangeArrowheads="1"/>
          </p:cNvPicPr>
          <p:nvPr/>
        </p:nvPicPr>
        <p:blipFill>
          <a:blip r:embed="rId2"/>
          <a:srcRect b="7601"/>
          <a:stretch>
            <a:fillRect/>
          </a:stretch>
        </p:blipFill>
        <p:spPr bwMode="auto">
          <a:xfrm>
            <a:off x="0" y="0"/>
            <a:ext cx="9152929" cy="6858000"/>
          </a:xfrm>
          <a:prstGeom prst="rect">
            <a:avLst/>
          </a:prstGeom>
          <a:noFill/>
        </p:spPr>
      </p:pic>
    </p:spTree>
  </p:cSld>
  <p:clrMapOvr>
    <a:masterClrMapping/>
  </p:clrMapOvr>
  <p:transition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714348" y="785794"/>
            <a:ext cx="7715304" cy="5786199"/>
          </a:xfrm>
          <a:prstGeom prst="rect">
            <a:avLst/>
          </a:prstGeom>
        </p:spPr>
        <p:txBody>
          <a:bodyPr wrap="square">
            <a:spAutoFit/>
          </a:bodyPr>
          <a:lstStyle/>
          <a:p>
            <a:pPr algn="ctr"/>
            <a:r>
              <a:rPr lang="es-ES" sz="1400" b="1" dirty="0" smtClean="0"/>
              <a:t>Según ha confirmado su familia a SER Catalunya</a:t>
            </a:r>
            <a:r>
              <a:rPr lang="es-ES" sz="1400" dirty="0" smtClean="0"/>
              <a:t>, el presentador y aventurero </a:t>
            </a:r>
            <a:r>
              <a:rPr lang="es-ES" sz="1400" b="1" dirty="0" smtClean="0"/>
              <a:t>Álvaro Bultó ha fallecido este viernes a consecuencia de una caída cuando practicaba '</a:t>
            </a:r>
            <a:r>
              <a:rPr lang="es-ES" sz="1400" b="1" dirty="0" err="1" smtClean="0"/>
              <a:t>Wingsuit</a:t>
            </a:r>
            <a:r>
              <a:rPr lang="es-ES" sz="1400" b="1" dirty="0" smtClean="0"/>
              <a:t> </a:t>
            </a:r>
            <a:r>
              <a:rPr lang="es-ES" sz="1400" b="1" dirty="0" err="1" smtClean="0"/>
              <a:t>flying</a:t>
            </a:r>
            <a:r>
              <a:rPr lang="es-ES" sz="1400" dirty="0" smtClean="0"/>
              <a:t>', lo que comúnmente se conoce como 'hombre pájaro' o el diminutivo 'wingfly'. Se trata de un deporte de alto riesgo, en el que los participantes aprovechan las corrientes aéreas para realizar descensos a toda velocidad ayudados de un traje especial.</a:t>
            </a:r>
          </a:p>
          <a:p>
            <a:pPr algn="ctr"/>
            <a:r>
              <a:rPr lang="es-ES" sz="1400" dirty="0" smtClean="0"/>
              <a:t>Bultó ya había sufrido un accidente realizando este deporte hace un mes cuando intentaba sobrevolar el Gran Hotel Bali para tratar de aterrizar en la playa. </a:t>
            </a:r>
            <a:r>
              <a:rPr lang="es-ES" sz="1400" b="1" dirty="0" smtClean="0"/>
              <a:t>Un giro del paracaídas hizo que acabara en el tejado del hotel sufriendo contusiones leves.</a:t>
            </a:r>
            <a:endParaRPr lang="es-ES" sz="1400" dirty="0" smtClean="0"/>
          </a:p>
          <a:p>
            <a:pPr algn="ctr"/>
            <a:r>
              <a:rPr lang="es-ES" sz="1400" dirty="0" smtClean="0"/>
              <a:t>Álvaro Bultó fue uno de los tres españoles que en 2007 consiguieron realizar </a:t>
            </a:r>
            <a:r>
              <a:rPr lang="es-ES" sz="1400" b="1" dirty="0" smtClean="0"/>
              <a:t>el primer vuelo humano sobre la Antártida</a:t>
            </a:r>
            <a:r>
              <a:rPr lang="es-ES" sz="1400" dirty="0" smtClean="0"/>
              <a:t> al saltar 4.050 metros de altura. El 'wingfly' o '</a:t>
            </a:r>
            <a:r>
              <a:rPr lang="es-ES" sz="1400" dirty="0" err="1" smtClean="0"/>
              <a:t>wingsuit</a:t>
            </a:r>
            <a:r>
              <a:rPr lang="es-ES" sz="1400" dirty="0" smtClean="0"/>
              <a:t>' es un tipo de paracaidismo de alto riesgo que consiste en lanzarse al vacío y planear con un traje que incorpora membranas a modo de alas. La velocidad que se puede alcanzar </a:t>
            </a:r>
            <a:r>
              <a:rPr lang="es-ES" sz="1400" b="1" dirty="0" smtClean="0"/>
              <a:t>está entre los 140 km/hora y los 160 km/hora</a:t>
            </a:r>
            <a:r>
              <a:rPr lang="es-ES" sz="1400" dirty="0" smtClean="0"/>
              <a:t>.</a:t>
            </a:r>
          </a:p>
          <a:p>
            <a:pPr algn="ctr"/>
            <a:r>
              <a:rPr lang="es-ES" sz="1400" dirty="0" smtClean="0"/>
              <a:t>Los planeadores se dejan caer desde un acantilado, un avión o una cumbre enfundados en un traje que les hace parecer murciélagos y que cuesta desde unos 500 euros el modelo más sencillo a unos 1.500 por un diseño para expertos (entre 650 y 2.000 dólares). </a:t>
            </a:r>
            <a:r>
              <a:rPr lang="es-ES" sz="1400" b="1" dirty="0" smtClean="0"/>
              <a:t>El 'wingfly' solo es apto para quienes acrediten una sólida experiencia como paracaidistas</a:t>
            </a:r>
            <a:r>
              <a:rPr lang="es-ES" sz="1400" dirty="0" smtClean="0"/>
              <a:t>, con al menos 500 saltos de caída libre convencional o 200 saltos en los últimos 18 meses. La Federación no ampara los saltos desde acantilados y montañas, en los que se registra la mayoría de los accidentes.</a:t>
            </a:r>
          </a:p>
          <a:p>
            <a:pPr algn="ctr"/>
            <a:r>
              <a:rPr lang="es-ES" sz="1400" b="1" dirty="0" smtClean="0"/>
              <a:t>El aventurero español participó el pasado 1 de enero de 2013 en 'Hoy por Hoy'</a:t>
            </a:r>
            <a:r>
              <a:rPr lang="es-ES" sz="1400" dirty="0" smtClean="0"/>
              <a:t> para explicar la experiencia que se siente al 'volar'. Un sueño que tenía de niño y que por fin había podido hacer realidad. Además Bultó expresó su deseo de emular el salto desde la estratosfera de Félix </a:t>
            </a:r>
            <a:r>
              <a:rPr lang="es-ES" sz="1400" dirty="0" err="1" smtClean="0"/>
              <a:t>Baumgartner</a:t>
            </a:r>
            <a:r>
              <a:rPr lang="es-ES" sz="1400" dirty="0" smtClean="0"/>
              <a:t>.</a:t>
            </a:r>
          </a:p>
          <a:p>
            <a:pPr algn="ctr"/>
            <a:endParaRPr lang="es-ES" sz="1400" dirty="0" smtClean="0"/>
          </a:p>
          <a:p>
            <a:pPr algn="ctr"/>
            <a:r>
              <a:rPr lang="es-ES" sz="2000" b="1" dirty="0" smtClean="0"/>
              <a:t>Que dios se apiade de su alma</a:t>
            </a:r>
            <a:endParaRPr lang="es-ES" sz="2000" b="1" dirty="0"/>
          </a:p>
        </p:txBody>
      </p:sp>
      <p:pic>
        <p:nvPicPr>
          <p:cNvPr id="3" name="Picture 4" descr="12"/>
          <p:cNvPicPr>
            <a:picLocks noChangeAspect="1" noChangeArrowheads="1"/>
          </p:cNvPicPr>
          <p:nvPr/>
        </p:nvPicPr>
        <p:blipFill>
          <a:blip r:embed="rId2"/>
          <a:srcRect/>
          <a:stretch>
            <a:fillRect/>
          </a:stretch>
        </p:blipFill>
        <p:spPr bwMode="auto">
          <a:xfrm>
            <a:off x="14782" y="0"/>
            <a:ext cx="9129218" cy="6858000"/>
          </a:xfrm>
          <a:prstGeom prst="rect">
            <a:avLst/>
          </a:prstGeom>
          <a:noFill/>
          <a:ln w="9525">
            <a:gradFill>
              <a:gsLst>
                <a:gs pos="0">
                  <a:srgbClr val="000000"/>
                </a:gs>
                <a:gs pos="39999">
                  <a:srgbClr val="0A128C"/>
                </a:gs>
                <a:gs pos="70000">
                  <a:srgbClr val="181CC7"/>
                </a:gs>
                <a:gs pos="88000">
                  <a:srgbClr val="7005D4"/>
                </a:gs>
                <a:gs pos="100000">
                  <a:srgbClr val="8C3D91"/>
                </a:gs>
              </a:gsLst>
              <a:lin ang="5400000" scaled="0"/>
            </a:gradFill>
            <a:miter lim="800000"/>
            <a:headEnd/>
            <a:tailEnd/>
          </a:ln>
        </p:spPr>
      </p:pic>
    </p:spTree>
  </p:cSld>
  <p:clrMapOvr>
    <a:masterClrMapping/>
  </p:clrMapOvr>
  <p:transition advTm="6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2050" name="Picture 2" descr="C:\Documents and Settings\Dell\Escritorio\1377267529_1.jpg"/>
          <p:cNvPicPr>
            <a:picLocks noChangeAspect="1" noChangeArrowheads="1"/>
          </p:cNvPicPr>
          <p:nvPr/>
        </p:nvPicPr>
        <p:blipFill>
          <a:blip r:embed="rId2"/>
          <a:srcRect/>
          <a:stretch>
            <a:fillRect/>
          </a:stretch>
        </p:blipFill>
        <p:spPr bwMode="auto">
          <a:xfrm>
            <a:off x="428596" y="928670"/>
            <a:ext cx="8382000" cy="4714908"/>
          </a:xfrm>
          <a:prstGeom prst="rect">
            <a:avLst/>
          </a:prstGeom>
          <a:noFill/>
        </p:spPr>
      </p:pic>
      <p:sp>
        <p:nvSpPr>
          <p:cNvPr id="3" name="2 Rectángulo"/>
          <p:cNvSpPr/>
          <p:nvPr/>
        </p:nvSpPr>
        <p:spPr>
          <a:xfrm>
            <a:off x="1142976" y="5857892"/>
            <a:ext cx="7034490" cy="707886"/>
          </a:xfrm>
          <a:prstGeom prst="rect">
            <a:avLst/>
          </a:prstGeom>
          <a:noFill/>
        </p:spPr>
        <p:txBody>
          <a:bodyPr wrap="none" lIns="91440" tIns="45720" rIns="91440" bIns="45720">
            <a:spAutoFit/>
          </a:bodyPr>
          <a:lstStyle/>
          <a:p>
            <a:pPr algn="ctr"/>
            <a:r>
              <a:rPr lang="es-ES" sz="4000" b="1" cap="none" spc="0" dirty="0" smtClean="0">
                <a:ln w="24500" cmpd="dbl">
                  <a:solidFill>
                    <a:schemeClr val="accent2">
                      <a:shade val="85000"/>
                      <a:satMod val="155000"/>
                    </a:schemeClr>
                  </a:solidFill>
                  <a:prstDash val="solid"/>
                  <a:miter lim="800000"/>
                </a:ln>
                <a:effectLst>
                  <a:outerShdw blurRad="38100" dist="38100" dir="7020000" algn="tl">
                    <a:srgbClr val="000000">
                      <a:alpha val="35000"/>
                    </a:srgbClr>
                  </a:outerShdw>
                </a:effectLst>
              </a:rPr>
              <a:t>En memoria de Álvaro Bultó</a:t>
            </a:r>
            <a:endParaRPr lang="es-ES" sz="4000" b="1" cap="none" spc="0" dirty="0">
              <a:ln w="24500" cmpd="dbl">
                <a:solidFill>
                  <a:schemeClr val="accent2">
                    <a:shade val="85000"/>
                    <a:satMod val="155000"/>
                  </a:schemeClr>
                </a:solidFill>
                <a:prstDash val="solid"/>
                <a:miter lim="800000"/>
              </a:ln>
              <a:effectLst>
                <a:outerShdw blurRad="38100" dist="38100" dir="7020000" algn="tl">
                  <a:srgbClr val="000000">
                    <a:alpha val="35000"/>
                  </a:srgbClr>
                </a:outerShdw>
              </a:effectLst>
            </a:endParaRPr>
          </a:p>
        </p:txBody>
      </p:sp>
    </p:spTree>
  </p:cSld>
  <p:clrMapOvr>
    <a:masterClrMapping/>
  </p:clrMapOvr>
  <p:transition advTm="10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13500000" scaled="1"/>
        </a:gradFill>
        <a:effectLst/>
      </p:bgPr>
    </p:bg>
    <p:spTree>
      <p:nvGrpSpPr>
        <p:cNvPr id="1" name=""/>
        <p:cNvGrpSpPr/>
        <p:nvPr/>
      </p:nvGrpSpPr>
      <p:grpSpPr>
        <a:xfrm>
          <a:off x="0" y="0"/>
          <a:ext cx="0" cy="0"/>
          <a:chOff x="0" y="0"/>
          <a:chExt cx="0" cy="0"/>
        </a:xfrm>
      </p:grpSpPr>
      <p:pic>
        <p:nvPicPr>
          <p:cNvPr id="4098" name="Picture 2" descr="C:\Documents and Settings\Dell\Escritorio\1377256887_1.jpg"/>
          <p:cNvPicPr>
            <a:picLocks noChangeAspect="1" noChangeArrowheads="1"/>
          </p:cNvPicPr>
          <p:nvPr/>
        </p:nvPicPr>
        <p:blipFill>
          <a:blip r:embed="rId2"/>
          <a:srcRect/>
          <a:stretch>
            <a:fillRect/>
          </a:stretch>
        </p:blipFill>
        <p:spPr bwMode="auto">
          <a:xfrm>
            <a:off x="357159" y="571480"/>
            <a:ext cx="8429684" cy="5357826"/>
          </a:xfrm>
          <a:prstGeom prst="rect">
            <a:avLst/>
          </a:prstGeom>
          <a:noFill/>
        </p:spPr>
      </p:pic>
    </p:spTree>
  </p:cSld>
  <p:clrMapOvr>
    <a:masterClrMapping/>
  </p:clrMapOvr>
  <p:transition advTm="9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WINGFL~1DD"/>
          <p:cNvPicPr>
            <a:picLocks noChangeAspect="1" noChangeArrowheads="1"/>
          </p:cNvPicPr>
          <p:nvPr/>
        </p:nvPicPr>
        <p:blipFill>
          <a:blip r:embed="rId2"/>
          <a:srcRect/>
          <a:stretch>
            <a:fillRect/>
          </a:stretch>
        </p:blipFill>
        <p:spPr bwMode="auto">
          <a:xfrm>
            <a:off x="-1" y="0"/>
            <a:ext cx="9364459" cy="6858000"/>
          </a:xfrm>
          <a:prstGeom prst="rect">
            <a:avLst/>
          </a:prstGeom>
          <a:noFill/>
        </p:spPr>
      </p:pic>
    </p:spTree>
  </p:cSld>
  <p:clrMapOvr>
    <a:masterClrMapping/>
  </p:clrMapOvr>
  <p:transition advTm="8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resizer.jpg"/>
          <p:cNvPicPr>
            <a:picLocks noChangeAspect="1" noChangeArrowheads="1"/>
          </p:cNvPicPr>
          <p:nvPr/>
        </p:nvPicPr>
        <p:blipFill>
          <a:blip r:embed="rId2"/>
          <a:srcRect/>
          <a:stretch>
            <a:fillRect/>
          </a:stretch>
        </p:blipFill>
        <p:spPr bwMode="auto">
          <a:xfrm>
            <a:off x="0" y="0"/>
            <a:ext cx="9150337" cy="6858000"/>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ALVARO BULTO</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QUE DIOS LO TENGA EN SU GLORIA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6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INGFLY - En memoria de ALVARO FULT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WINGFLY - En memoria de ALVARO FULTO</Template>
  <TotalTime>3</TotalTime>
  <Words>777</Words>
  <Application>Microsoft Office PowerPoint</Application>
  <PresentationFormat>Presentación en pantalla (4:3)</PresentationFormat>
  <Paragraphs>52</Paragraphs>
  <Slides>42</Slides>
  <Notes>2</Notes>
  <HiddenSlides>0</HiddenSlides>
  <MMClips>0</MMClips>
  <ScaleCrop>false</ScaleCrop>
  <HeadingPairs>
    <vt:vector size="4" baseType="variant">
      <vt:variant>
        <vt:lpstr>Tema</vt:lpstr>
      </vt:variant>
      <vt:variant>
        <vt:i4>1</vt:i4>
      </vt:variant>
      <vt:variant>
        <vt:lpstr>Títulos de diapositiva</vt:lpstr>
      </vt:variant>
      <vt:variant>
        <vt:i4>42</vt:i4>
      </vt:variant>
    </vt:vector>
  </HeadingPairs>
  <TitlesOfParts>
    <vt:vector size="43" baseType="lpstr">
      <vt:lpstr>WINGFLY - En memoria de ALVARO FULTO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2013-08-30T14:37:00Z</dcterms:created>
  <dcterms:modified xsi:type="dcterms:W3CDTF">2013-08-30T14:40:59Z</dcterms:modified>
</cp:coreProperties>
</file>