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09" r:id="rId3"/>
    <p:sldId id="313" r:id="rId4"/>
    <p:sldId id="335" r:id="rId5"/>
    <p:sldId id="341" r:id="rId6"/>
    <p:sldId id="324" r:id="rId7"/>
    <p:sldId id="311" r:id="rId8"/>
    <p:sldId id="312" r:id="rId9"/>
    <p:sldId id="315" r:id="rId10"/>
    <p:sldId id="326" r:id="rId11"/>
    <p:sldId id="328" r:id="rId12"/>
    <p:sldId id="322" r:id="rId13"/>
    <p:sldId id="338" r:id="rId14"/>
    <p:sldId id="325" r:id="rId15"/>
    <p:sldId id="320" r:id="rId16"/>
    <p:sldId id="321" r:id="rId17"/>
    <p:sldId id="316" r:id="rId18"/>
    <p:sldId id="329" r:id="rId19"/>
    <p:sldId id="317" r:id="rId20"/>
    <p:sldId id="319" r:id="rId21"/>
    <p:sldId id="323" r:id="rId22"/>
    <p:sldId id="327" r:id="rId23"/>
    <p:sldId id="331" r:id="rId24"/>
    <p:sldId id="318" r:id="rId25"/>
    <p:sldId id="332" r:id="rId26"/>
    <p:sldId id="337" r:id="rId27"/>
    <p:sldId id="333" r:id="rId28"/>
    <p:sldId id="334" r:id="rId29"/>
    <p:sldId id="342" r:id="rId30"/>
    <p:sldId id="336" r:id="rId31"/>
    <p:sldId id="308" r:id="rId32"/>
    <p:sldId id="343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ZILGNwNhDDiqsGP91502g==" hashData="mB2x1EZUqsm1A67b04UNIAbWd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64" autoAdjust="0"/>
  </p:normalViewPr>
  <p:slideViewPr>
    <p:cSldViewPr>
      <p:cViewPr varScale="1">
        <p:scale>
          <a:sx n="89" d="100"/>
          <a:sy n="89" d="100"/>
        </p:scale>
        <p:origin x="-45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DB961-FEBB-49F6-9149-4BE81DC63BB4}" type="datetimeFigureOut">
              <a:rPr lang="es-ES" smtClean="0"/>
              <a:pPr/>
              <a:t>13/05/2015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9724A-C28C-4B3D-A789-8F6860EB86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A9724A-C28C-4B3D-A789-8F6860EB863C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E0373-8A15-444D-A199-51492E0DB30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3C5C6-0C95-4E08-872E-25E7BF85F2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00154-28A0-42E5-B106-E21533F7E4C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E89187-BDAD-4995-A4ED-820A4AB430D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8595C-0F61-4F3E-8816-FE43DDCF4B3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524F7-D139-44B1-9F19-9D9BCB96432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6C93D-ED8B-4DBC-BE4F-6BDA2C27E7B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55875-6688-4617-8644-AB65433E705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81E48-AB54-445D-8312-CBC570F4E78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C57B1-54E4-4CE3-BE25-DA40E185C27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D8DAA-A0D1-4950-9699-D182630E274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5527AFA-4D3C-4186-8F2D-D0AF050180B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oogle.es/url?sa=i&amp;rct=j&amp;q=&amp;esrc=s&amp;frm=1&amp;source=images&amp;cd=&amp;cad=rja&amp;uact=8&amp;ved=0CAcQjRw&amp;url=http://www.youtube.com/watch?v=KQB1OQLVE3s&amp;ei=vBRTVd6OEoHDUrjOgYgE&amp;bvm=bv.93112503,d.d24&amp;psig=AFQjCNHf8fJG9nYEdib4UGcMtAdrehoM3A&amp;ust=1431594279552629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totssomiguals.com/vivir-contracorriente/&amp;ei=WBZTVcSiFMPrUvDFgdAH&amp;bvm=bv.93112503,d.d24&amp;psig=AFQjCNHf8fJG9nYEdib4UGcMtAdrehoM3A&amp;ust=143159427955262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solidFill>
            <a:srgbClr val="FFFF00">
              <a:alpha val="32000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55576" y="980728"/>
            <a:ext cx="7500958" cy="4154965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VIVIR A CONTRA CORRIENTE</a:t>
            </a:r>
            <a:endParaRPr lang="es-ES" sz="8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733256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11560" y="6165304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comb/>
    <p:sndAc>
      <p:stSnd>
        <p:snd r:embed="rId2" name="Ernesto-Cortazar-La-vida-es-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blog.puntofuerte.es/wp-content/uploads/2015/02/Vivir-a-contracorriente_Albe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.irtve.es/v/2973467/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22"/>
            <a:ext cx="9141251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643174" y="3071810"/>
            <a:ext cx="58579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 smtClean="0">
                <a:solidFill>
                  <a:srgbClr val="FFFF00"/>
                </a:solidFill>
              </a:rPr>
              <a:t>Piloto de un cáncer</a:t>
            </a:r>
          </a:p>
          <a:p>
            <a:r>
              <a:rPr lang="es-ES" i="1" dirty="0" smtClean="0">
                <a:solidFill>
                  <a:srgbClr val="FFFF00"/>
                </a:solidFill>
              </a:rPr>
              <a:t>Su historia la compartieron todos los medios de comunicación, su libro </a:t>
            </a:r>
            <a:r>
              <a:rPr lang="es-ES" b="1" i="1" dirty="0" smtClean="0">
                <a:solidFill>
                  <a:srgbClr val="FFFF00"/>
                </a:solidFill>
              </a:rPr>
              <a:t>Piloto de un Cáncer</a:t>
            </a:r>
            <a:r>
              <a:rPr lang="es-ES" i="1" dirty="0" smtClean="0">
                <a:solidFill>
                  <a:srgbClr val="FFFF00"/>
                </a:solidFill>
              </a:rPr>
              <a:t> tuvo su puesta de largo en el último San Jordi y Albert y su proyecto de vida eran cada vez más conocidos.</a:t>
            </a:r>
          </a:p>
          <a:p>
            <a:endParaRPr lang="es-ES" i="1" dirty="0" smtClean="0">
              <a:solidFill>
                <a:srgbClr val="FFFF00"/>
              </a:solidFill>
            </a:endParaRPr>
          </a:p>
          <a:p>
            <a:r>
              <a:rPr lang="es-ES" i="1" dirty="0" smtClean="0">
                <a:solidFill>
                  <a:srgbClr val="FFFF00"/>
                </a:solidFill>
              </a:rPr>
              <a:t>Esta mañana</a:t>
            </a:r>
            <a:r>
              <a:rPr lang="es-ES" b="1" i="1" dirty="0" smtClean="0">
                <a:solidFill>
                  <a:srgbClr val="FFFF00"/>
                </a:solidFill>
              </a:rPr>
              <a:t> la familia de Albert ha informado de su fallecimiento en la página de Facebook</a:t>
            </a:r>
            <a:r>
              <a:rPr lang="es-ES" i="1" dirty="0" smtClean="0">
                <a:solidFill>
                  <a:srgbClr val="FFFF00"/>
                </a:solidFill>
              </a:rPr>
              <a:t> Vivir a Contracorriente. El entierro ser mañana a las 14:00 horas en el tanatorio Escala Dei de Barcelona.</a:t>
            </a:r>
            <a:endParaRPr lang="es-ES" i="1" dirty="0">
              <a:solidFill>
                <a:srgbClr val="FFFF00"/>
              </a:solidFill>
            </a:endParaRPr>
          </a:p>
        </p:txBody>
      </p:sp>
      <p:pic>
        <p:nvPicPr>
          <p:cNvPr id="3" name="Picture 2" descr="https://fbcdn-profile-a.akamaihd.net/hprofile-ak-xfp1/v/t1.0-1/p160x160/10993429_1045381325476606_7491776802734594148_n.png?oh=03278f8129eb29c6a2b947c687b6294e&amp;oe=55CA4715&amp;__gda__=1438996483_896c5324e839a84ee2bb9f6234c1caf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1524000" cy="152400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23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bert Lópe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.cdninstagram.com/hphotos-xpa1/t51.2885-15/e15/11205905_362173540642547_1014681758_n.jpg"/>
          <p:cNvPicPr>
            <a:picLocks noChangeAspect="1" noChangeArrowheads="1"/>
          </p:cNvPicPr>
          <p:nvPr/>
        </p:nvPicPr>
        <p:blipFill>
          <a:blip r:embed="rId2" cstate="print"/>
          <a:srcRect t="5068"/>
          <a:stretch>
            <a:fillRect/>
          </a:stretch>
        </p:blipFill>
        <p:spPr bwMode="auto">
          <a:xfrm>
            <a:off x="571472" y="500042"/>
            <a:ext cx="5638800" cy="53530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http://www.lavozdegalicia.es/sc/x/default/2015/05/11/00121431348282364845387/Foto/albert_vertic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0"/>
            <a:ext cx="5357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63688" y="2564904"/>
            <a:ext cx="68580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 smtClean="0">
                <a:solidFill>
                  <a:srgbClr val="FFFF00"/>
                </a:solidFill>
              </a:rPr>
              <a:t>Desde hace pocos días un movimiento en </a:t>
            </a:r>
            <a:r>
              <a:rPr lang="es-ES" b="1" i="1" dirty="0" smtClean="0">
                <a:solidFill>
                  <a:srgbClr val="FFFF00"/>
                </a:solidFill>
              </a:rPr>
              <a:t>Redes Sociales</a:t>
            </a:r>
            <a:r>
              <a:rPr lang="es-ES" i="1" dirty="0" smtClean="0">
                <a:solidFill>
                  <a:srgbClr val="FFFF00"/>
                </a:solidFill>
              </a:rPr>
              <a:t> se ha hecho viral. No es otro que el lema </a:t>
            </a:r>
            <a:r>
              <a:rPr lang="es-ES" b="1" i="1" dirty="0" smtClean="0">
                <a:solidFill>
                  <a:srgbClr val="FFFF00"/>
                </a:solidFill>
              </a:rPr>
              <a:t>#viviracontracorriente #5000pilotos.</a:t>
            </a:r>
            <a:r>
              <a:rPr lang="es-ES" i="1" dirty="0" smtClean="0">
                <a:solidFill>
                  <a:srgbClr val="FFFF00"/>
                </a:solidFill>
              </a:rPr>
              <a:t> Su creador es </a:t>
            </a:r>
            <a:r>
              <a:rPr lang="es-ES" b="1" i="1" dirty="0" smtClean="0">
                <a:solidFill>
                  <a:srgbClr val="FFFF00"/>
                </a:solidFill>
              </a:rPr>
              <a:t>Albert López</a:t>
            </a:r>
            <a:r>
              <a:rPr lang="es-ES" i="1" dirty="0" smtClean="0">
                <a:solidFill>
                  <a:srgbClr val="FFFF00"/>
                </a:solidFill>
              </a:rPr>
              <a:t>, un </a:t>
            </a:r>
            <a:r>
              <a:rPr lang="es-ES" b="1" i="1" dirty="0" smtClean="0">
                <a:solidFill>
                  <a:srgbClr val="FFFF00"/>
                </a:solidFill>
              </a:rPr>
              <a:t>joven barcelonés de 21 años</a:t>
            </a:r>
            <a:r>
              <a:rPr lang="es-ES" i="1" dirty="0" smtClean="0">
                <a:solidFill>
                  <a:srgbClr val="FFFF00"/>
                </a:solidFill>
              </a:rPr>
              <a:t> que ha sabido transformar sus problemas en retos y que, a día de hoy, juega el partido más importante de su vida. </a:t>
            </a:r>
            <a:r>
              <a:rPr lang="es-ES" b="1" i="1" dirty="0" smtClean="0">
                <a:solidFill>
                  <a:srgbClr val="FFFF00"/>
                </a:solidFill>
              </a:rPr>
              <a:t>Con tres cánceres a sus espaldas</a:t>
            </a:r>
            <a:r>
              <a:rPr lang="es-ES" i="1" dirty="0" smtClean="0">
                <a:solidFill>
                  <a:srgbClr val="FFFF00"/>
                </a:solidFill>
              </a:rPr>
              <a:t> -nunca mejor dicho- Albert combate con una sonrisa de oreja a oreja esta dura prueba que le ha tocado. Su historia y su alegato en favor de la vida ha conmovido a muchos deportistas hasta el punto de que se cuentan por miles las muestras de apoyo en </a:t>
            </a:r>
            <a:r>
              <a:rPr lang="es-ES" b="1" i="1" dirty="0" smtClean="0">
                <a:solidFill>
                  <a:srgbClr val="FFFF00"/>
                </a:solidFill>
              </a:rPr>
              <a:t>facebook, twitter e instagram</a:t>
            </a:r>
            <a:r>
              <a:rPr lang="es-ES" i="1" dirty="0" smtClean="0">
                <a:solidFill>
                  <a:srgbClr val="FFFF00"/>
                </a:solidFill>
              </a:rPr>
              <a:t>. De hecho, </a:t>
            </a:r>
            <a:r>
              <a:rPr lang="es-ES" b="1" i="1" dirty="0" smtClean="0">
                <a:solidFill>
                  <a:srgbClr val="FFFF00"/>
                </a:solidFill>
              </a:rPr>
              <a:t>el propio Albert recibió muestras de cariño de un hispano como Antonio García</a:t>
            </a:r>
            <a:r>
              <a:rPr lang="es-ES" i="1" dirty="0" smtClean="0">
                <a:solidFill>
                  <a:srgbClr val="FFFF00"/>
                </a:solidFill>
              </a:rPr>
              <a:t> en el pasado </a:t>
            </a:r>
            <a:r>
              <a:rPr lang="es-ES" b="1" i="1" dirty="0" smtClean="0">
                <a:solidFill>
                  <a:srgbClr val="FFFF00"/>
                </a:solidFill>
              </a:rPr>
              <a:t>Mundial de Catar 2015</a:t>
            </a:r>
            <a:r>
              <a:rPr lang="es-ES" b="1" i="1" dirty="0" smtClean="0"/>
              <a:t>.</a:t>
            </a:r>
            <a:r>
              <a:rPr lang="es-ES" i="1" dirty="0" smtClean="0"/>
              <a:t> </a:t>
            </a:r>
          </a:p>
        </p:txBody>
      </p:sp>
      <p:pic>
        <p:nvPicPr>
          <p:cNvPr id="3" name="Picture 2" descr="https://fbcdn-profile-a.akamaihd.net/hprofile-ak-xfp1/v/t1.0-1/p160x160/10993429_1045381325476606_7491776802734594148_n.png?oh=03278f8129eb29c6a2b947c687b6294e&amp;oe=55CA4715&amp;__gda__=1438996483_896c5324e839a84ee2bb9f6234c1caf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1524000" cy="152400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3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s.yimg.com/bt/api/res/1.2/UAdjekpBhkjTKRNUwKLNNg--/YXBwaWQ9eW5ld3M7Zmk9ZmlsbDtoPTM3NztpbD1wbGFuZTtweG9mZj01MDtweW9mZj0wO3E9NzU7dz02NzA-/http:/media.zenfs.com/es_ES/News/efe.com.es/10783756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8227685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static.deia.com/images/2015/05/11/maxresdefault_2459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50"/>
            <a:ext cx="9254273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http://www.viviracontracorriente.com/s/cc_images/cache_2452679128.jpg?t=14209796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000108"/>
            <a:ext cx="2000250" cy="199072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</p:pic>
      <p:pic>
        <p:nvPicPr>
          <p:cNvPr id="54275" name="Picture 3" descr="http://www.viviracontracorriente.com/s/cc_images/cache_2452679133.jpg?t=14209796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980728"/>
            <a:ext cx="1905000" cy="1905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</p:pic>
      <p:pic>
        <p:nvPicPr>
          <p:cNvPr id="54276" name="Picture 4" descr="http://www.viviracontracorriente.com/s/cc_images/cache_2452679139.jpg?t=142097963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1000108"/>
            <a:ext cx="1905000" cy="1905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</p:pic>
      <p:pic>
        <p:nvPicPr>
          <p:cNvPr id="54277" name="Picture 5" descr="http://www.viviracontracorriente.com/s/cc_images/cache_2454014042.jpg?t=142375684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3571876"/>
            <a:ext cx="1905000" cy="1905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</p:pic>
      <p:pic>
        <p:nvPicPr>
          <p:cNvPr id="54278" name="Picture 6" descr="http://www.viviracontracorriente.com/s/cc_images/cache_2454018905.jpg?t=142376234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3643314"/>
            <a:ext cx="1905000" cy="1905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66" y="2571744"/>
            <a:ext cx="74295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solidFill>
                  <a:srgbClr val="FFFF00"/>
                </a:solidFill>
              </a:rPr>
              <a:t>Como él bien cuenta en su página web </a:t>
            </a:r>
          </a:p>
          <a:p>
            <a:r>
              <a:rPr lang="es-ES" sz="2000" b="1" i="1" dirty="0" smtClean="0">
                <a:solidFill>
                  <a:srgbClr val="00B0F0"/>
                </a:solidFill>
              </a:rPr>
              <a:t>www.viviracontracorriente.com</a:t>
            </a:r>
            <a:r>
              <a:rPr lang="es-ES" sz="2000" i="1" dirty="0" smtClean="0">
                <a:solidFill>
                  <a:srgbClr val="FFFF00"/>
                </a:solidFill>
              </a:rPr>
              <a:t>, todo ocurrió en 2007 cuando </a:t>
            </a:r>
            <a:r>
              <a:rPr lang="es-ES" sz="2000" b="1" i="1" dirty="0" smtClean="0">
                <a:solidFill>
                  <a:srgbClr val="FFFF00"/>
                </a:solidFill>
              </a:rPr>
              <a:t>tras jugar un Campeonato de Catalunya de balonmano</a:t>
            </a:r>
            <a:r>
              <a:rPr lang="es-ES" sz="2000" i="1" dirty="0" smtClean="0">
                <a:solidFill>
                  <a:srgbClr val="FFFF00"/>
                </a:solidFill>
              </a:rPr>
              <a:t>, una de sus grandes pasiones, sufrió un golpe en la espalda. A raíz de aquello </a:t>
            </a:r>
            <a:r>
              <a:rPr lang="es-ES" sz="2000" b="1" i="1" dirty="0" smtClean="0">
                <a:solidFill>
                  <a:srgbClr val="FFFF00"/>
                </a:solidFill>
              </a:rPr>
              <a:t>le salió un bulto en la espalda de unos 9cm.</a:t>
            </a:r>
            <a:r>
              <a:rPr lang="es-ES" sz="2000" i="1" dirty="0" smtClean="0">
                <a:solidFill>
                  <a:srgbClr val="FFFF00"/>
                </a:solidFill>
              </a:rPr>
              <a:t> </a:t>
            </a:r>
          </a:p>
          <a:p>
            <a:endParaRPr lang="es-ES" sz="2000" i="1" dirty="0" smtClean="0">
              <a:solidFill>
                <a:srgbClr val="FFFF00"/>
              </a:solidFill>
            </a:endParaRPr>
          </a:p>
          <a:p>
            <a:r>
              <a:rPr lang="es-ES" sz="2000" i="1" dirty="0" smtClean="0">
                <a:solidFill>
                  <a:srgbClr val="FFFF00"/>
                </a:solidFill>
              </a:rPr>
              <a:t>En principio aquel percance no tuvo mayor importancia para Albert ya que el bulto que tenía parecía benigno. Pero tres años más tarde el bulto creció hasta los 17cm y un mes después le diagnosticarían su</a:t>
            </a:r>
            <a:r>
              <a:rPr lang="es-ES" sz="2000" b="1" i="1" dirty="0" smtClean="0">
                <a:solidFill>
                  <a:srgbClr val="FFFF00"/>
                </a:solidFill>
              </a:rPr>
              <a:t> primer cáncer. </a:t>
            </a:r>
            <a:r>
              <a:rPr lang="es-ES" sz="2000" i="1" dirty="0" smtClean="0">
                <a:solidFill>
                  <a:srgbClr val="FFFF00"/>
                </a:solidFill>
              </a:rPr>
              <a:t>El mundo se le vino encima, pero tras varias sesiones de quimo y radio, el tumor se fue y Albert sería Campeón de España con su equipo.</a:t>
            </a:r>
            <a:endParaRPr lang="es-ES" sz="2000" i="1" dirty="0">
              <a:solidFill>
                <a:srgbClr val="FFFF00"/>
              </a:solidFill>
            </a:endParaRPr>
          </a:p>
        </p:txBody>
      </p:sp>
      <p:pic>
        <p:nvPicPr>
          <p:cNvPr id="3" name="Picture 2" descr="https://fbcdn-profile-a.akamaihd.net/hprofile-ak-xfp1/v/t1.0-1/p160x160/10993429_1045381325476606_7491776802734594148_n.png?oh=03278f8129eb29c6a2b947c687b6294e&amp;oe=55CA4715&amp;__gda__=1438996483_896c5324e839a84ee2bb9f6234c1caf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1524000" cy="152400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36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.ytimg.com/vi/KQB1OQLVE3s/maxresdefaul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28670"/>
            <a:ext cx="9144000" cy="51450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Albert López con las camisetas de Antonio García. Foto: Twitter de Albert Lópe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18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estaticos01.elmundo.es/assets/multimedia/imagenes/2015/05/11/14313466244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8319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blog.puntofuerte.es/wp-content/uploads/2015/02/Lara-Arruabarre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static.deia.com/images/2015/05/11/maxresdefault_2459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42918"/>
            <a:ext cx="7606286" cy="428628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1071546"/>
            <a:ext cx="79296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1600" i="1" dirty="0" smtClean="0">
              <a:solidFill>
                <a:srgbClr val="FFFF00"/>
              </a:solidFill>
            </a:endParaRPr>
          </a:p>
          <a:p>
            <a:r>
              <a:rPr lang="es-ES" sz="1600" i="1" dirty="0" smtClean="0">
                <a:solidFill>
                  <a:srgbClr val="FFFF00"/>
                </a:solidFill>
              </a:rPr>
              <a:t>        Pero hay veces que la vida es muy injusta con algunas personas. Albert no       podía creerlo. </a:t>
            </a:r>
            <a:r>
              <a:rPr lang="es-ES" sz="1600" b="1" i="1" dirty="0" smtClean="0">
                <a:solidFill>
                  <a:srgbClr val="FFFF00"/>
                </a:solidFill>
              </a:rPr>
              <a:t>El cáncer volvía a aparecer en su vida.</a:t>
            </a:r>
            <a:r>
              <a:rPr lang="es-ES" sz="1600" i="1" dirty="0" smtClean="0">
                <a:solidFill>
                  <a:srgbClr val="FFFF00"/>
                </a:solidFill>
              </a:rPr>
              <a:t> Esta vez más fuerte y </a:t>
            </a:r>
            <a:r>
              <a:rPr lang="es-ES" sz="1600" b="1" i="1" dirty="0" smtClean="0">
                <a:solidFill>
                  <a:srgbClr val="FFFF00"/>
                </a:solidFill>
              </a:rPr>
              <a:t>en el pulmón</a:t>
            </a:r>
            <a:r>
              <a:rPr lang="es-ES" sz="1600" i="1" dirty="0" smtClean="0">
                <a:solidFill>
                  <a:srgbClr val="FFFF00"/>
                </a:solidFill>
              </a:rPr>
              <a:t>, una situación que le llevaría a dejar la práctica del balonmano. Eso sí, su gente siempre le apoyó y gracias a la ayuda de sus seres más queridos y a las sesiones pertinentes de quimio, </a:t>
            </a:r>
            <a:r>
              <a:rPr lang="es-ES" sz="1600" b="1" i="1" dirty="0" smtClean="0">
                <a:solidFill>
                  <a:srgbClr val="FFFF00"/>
                </a:solidFill>
              </a:rPr>
              <a:t>Albert volvió a superar la prueba.</a:t>
            </a:r>
            <a:r>
              <a:rPr lang="es-ES" sz="1600" i="1" dirty="0" smtClean="0">
                <a:solidFill>
                  <a:srgbClr val="FFFF00"/>
                </a:solidFill>
              </a:rPr>
              <a:t> Y no sólo eso, Albert entró a la universidad para dedicarse a la arquitectura. Allí conoció a mucha gente que también le aportó fuerza en este camino lleno de espinas. </a:t>
            </a:r>
          </a:p>
          <a:p>
            <a:r>
              <a:rPr lang="es-ES" sz="1600" i="1" dirty="0" smtClean="0">
                <a:solidFill>
                  <a:srgbClr val="FFFF00"/>
                </a:solidFill>
              </a:rPr>
              <a:t>Sin embargo, </a:t>
            </a:r>
            <a:r>
              <a:rPr lang="es-ES" sz="1600" b="1" i="1" dirty="0" smtClean="0">
                <a:solidFill>
                  <a:srgbClr val="FFFF00"/>
                </a:solidFill>
              </a:rPr>
              <a:t>el cáncer hizo acto de presencia por tercera vez para desesperación de Albert</a:t>
            </a:r>
            <a:r>
              <a:rPr lang="es-ES" sz="1600" i="1" dirty="0" smtClean="0">
                <a:solidFill>
                  <a:srgbClr val="FFFF00"/>
                </a:solidFill>
              </a:rPr>
              <a:t>. Y desde entonces el sueño de la arquitectura también esta paralizado para este joven que, a pesar de los palos recibidos durante los últimos años, no le tiene miedo a la enfermedad. </a:t>
            </a:r>
            <a:r>
              <a:rPr lang="es-ES" sz="1600" b="1" i="1" dirty="0" smtClean="0">
                <a:solidFill>
                  <a:srgbClr val="FFFF00"/>
                </a:solidFill>
              </a:rPr>
              <a:t>Su valentía, su fuerza y su carisma ha hecho que mucha gente se sienta identificada con él.</a:t>
            </a:r>
            <a:r>
              <a:rPr lang="es-ES" sz="1600" i="1" dirty="0" smtClean="0">
                <a:solidFill>
                  <a:srgbClr val="FFFF00"/>
                </a:solidFill>
              </a:rPr>
              <a:t> Porque su problema es el problema de todos, de toda esa gente desconocida que se convierte en héroe, en el verdadero “piloto” de su vida como Albert siempre repite. </a:t>
            </a:r>
          </a:p>
          <a:p>
            <a:r>
              <a:rPr lang="es-ES" sz="1600" b="1" i="1" dirty="0" smtClean="0">
                <a:solidFill>
                  <a:srgbClr val="FFFF00"/>
                </a:solidFill>
              </a:rPr>
              <a:t>Como ocurre en el deporte, podrás ganar o perder, pero has de intentarlo.</a:t>
            </a:r>
            <a:r>
              <a:rPr lang="es-ES" sz="1600" i="1" dirty="0" smtClean="0">
                <a:solidFill>
                  <a:srgbClr val="FFFF00"/>
                </a:solidFill>
              </a:rPr>
              <a:t> Así es como Albert entiende esta contienda y así es como nosotros también la entendemos. Desde aquí no podemos hacer otra cosa que apoyarte en esta “guerra” sin cuartel contra un duro rival como lo es el cáncer. </a:t>
            </a:r>
            <a:r>
              <a:rPr lang="es-ES" sz="1600" b="1" i="1" dirty="0" smtClean="0">
                <a:solidFill>
                  <a:srgbClr val="FFFF00"/>
                </a:solidFill>
              </a:rPr>
              <a:t>Eres un ejemplo para muchos</a:t>
            </a:r>
            <a:r>
              <a:rPr lang="es-ES" sz="1600" i="1" dirty="0" smtClean="0">
                <a:solidFill>
                  <a:srgbClr val="FFFF00"/>
                </a:solidFill>
              </a:rPr>
              <a:t>, tanto para los que están inmersos en el fragor de la batalla como para los que la vivimos el envite desde la barrera.</a:t>
            </a:r>
            <a:r>
              <a:rPr lang="es-ES" sz="1600" b="1" i="1" dirty="0" smtClean="0">
                <a:solidFill>
                  <a:srgbClr val="FFFF00"/>
                </a:solidFill>
              </a:rPr>
              <a:t> ¡Mucha fuerza, Albert! ¡Estamos contigo!</a:t>
            </a:r>
            <a:endParaRPr lang="es-ES" sz="1600" i="1" dirty="0">
              <a:solidFill>
                <a:srgbClr val="FFFF00"/>
              </a:solidFill>
            </a:endParaRPr>
          </a:p>
        </p:txBody>
      </p:sp>
      <p:pic>
        <p:nvPicPr>
          <p:cNvPr id="3" name="Picture 2" descr="https://fbcdn-profile-a.akamaihd.net/hprofile-ak-xfp1/v/t1.0-1/p160x160/10993429_1045381325476606_7491776802734594148_n.png?oh=03278f8129eb29c6a2b947c687b6294e&amp;oe=55CA4715&amp;__gda__=1438996483_896c5324e839a84ee2bb9f6234c1caf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42852"/>
            <a:ext cx="1524000" cy="152400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71000">
    <p:comb/>
    <p:sndAc>
      <p:stSnd>
        <p:snd r:embed="rId2" name="Ernesto-Cortazar-Eternament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Jon Vazque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13584"/>
            <a:ext cx="4178174" cy="3744416"/>
          </a:xfrm>
          <a:prstGeom prst="rect">
            <a:avLst/>
          </a:prstGeom>
          <a:noFill/>
        </p:spPr>
      </p:pic>
      <p:pic>
        <p:nvPicPr>
          <p:cNvPr id="49156" name="Picture 4" descr="Cris Ca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214422"/>
            <a:ext cx="4248472" cy="4605662"/>
          </a:xfrm>
          <a:prstGeom prst="rect">
            <a:avLst/>
          </a:prstGeom>
          <a:noFill/>
        </p:spPr>
      </p:pic>
      <p:pic>
        <p:nvPicPr>
          <p:cNvPr id="49154" name="Picture 2" descr="Clara Basia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15408" cy="29969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.ytimg.com/vi/CUK0pLtb88w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9237969" cy="5072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estaticos.sport.es/resources/jpg/7/6/alberto-lopez-ortega-fallecio-los-anos-1431344072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041" y="571480"/>
            <a:ext cx="9161041" cy="5715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fbexternal-a.akamaihd.net/safe_image.php?d=AQCgV6rVWfYafUWQ&amp;w=470&amp;h=246&amp;url=http%3A%2F%2Fcuatrostatic-a.akamaihd.net%2Fnoticias%2Fsociedad%2FAlbert-ejemplo-coraje-diagnosticarle-tumores_MDSVID20150306_0110_17.jpg&amp;cfs=1&amp;upscale=1&amp;sx=0&amp;sy=9&amp;sw=654&amp;sh=3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920" y="1285860"/>
            <a:ext cx="9181920" cy="4786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71670" y="3357562"/>
            <a:ext cx="57864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solidFill>
                  <a:srgbClr val="FFFF00"/>
                </a:solidFill>
              </a:rPr>
              <a:t>Hoy, </a:t>
            </a:r>
            <a:r>
              <a:rPr lang="es-ES" sz="2000" b="1" i="1" dirty="0" smtClean="0">
                <a:solidFill>
                  <a:srgbClr val="FFFF00"/>
                </a:solidFill>
              </a:rPr>
              <a:t>11 de mayo de 2015</a:t>
            </a:r>
            <a:r>
              <a:rPr lang="es-ES" sz="2000" i="1" dirty="0" smtClean="0">
                <a:solidFill>
                  <a:srgbClr val="FFFF00"/>
                </a:solidFill>
              </a:rPr>
              <a:t>, se ha conocido la noticia de la </a:t>
            </a:r>
            <a:r>
              <a:rPr lang="es-ES" sz="2000" b="1" i="1" dirty="0" smtClean="0">
                <a:solidFill>
                  <a:srgbClr val="FFFF00"/>
                </a:solidFill>
              </a:rPr>
              <a:t>muerte de Albert López.</a:t>
            </a:r>
            <a:r>
              <a:rPr lang="es-ES" sz="2000" i="1" dirty="0" smtClean="0">
                <a:solidFill>
                  <a:srgbClr val="FFFF00"/>
                </a:solidFill>
              </a:rPr>
              <a:t> Su hermano lo ha confirmado en las Redes Sociales. Albert no ha podido superar el cáncer al que se enfrentaba y ha fallecido en la madrugada de hoy lunes rodeado de sus seres queridos. Descanse en paz. ¡Buen viaje, piloto! ¡Hasta siempre!</a:t>
            </a:r>
            <a:endParaRPr lang="es-ES" sz="2000" i="1" dirty="0">
              <a:solidFill>
                <a:srgbClr val="FFFF00"/>
              </a:solidFill>
            </a:endParaRPr>
          </a:p>
        </p:txBody>
      </p:sp>
      <p:pic>
        <p:nvPicPr>
          <p:cNvPr id="3" name="Picture 2" descr="https://fbcdn-profile-a.akamaihd.net/hprofile-ak-xfp1/v/t1.0-1/p160x160/10993429_1045381325476606_7491776802734594148_n.png?oh=03278f8129eb29c6a2b947c687b6294e&amp;oe=55CA4715&amp;__gda__=1438996483_896c5324e839a84ee2bb9f6234c1caf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1524000" cy="152400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35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merianmi.files.wordpress.com/2015/05/albert_viviracontracorriente_mrf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50"/>
            <a:ext cx="9277422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s.yimg.com/bt/api/res/1.2/UAdjekpBhkjTKRNUwKLNNg--/YXBwaWQ9eW5ld3M7Zmk9ZmlsbDtoPTM3NztpbD1wbGFuZTtweG9mZj01MDtweW9mZj0wO3E9NzU7dz02NzA-/http:/media.zenfs.com/es_ES/News/efe.com.es/10783756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280" y="714356"/>
            <a:ext cx="9240280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i.ytimg.com/vi/GQ8EhSRyu44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70"/>
            <a:ext cx="9395176" cy="5286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eldeporteconquense.com/wp-content/uploads/2015/02/Screenshot_2015-02-19-11-33-34.png"/>
          <p:cNvPicPr>
            <a:picLocks noChangeAspect="1" noChangeArrowheads="1"/>
          </p:cNvPicPr>
          <p:nvPr/>
        </p:nvPicPr>
        <p:blipFill>
          <a:blip r:embed="rId2" cstate="print"/>
          <a:srcRect t="2694"/>
          <a:stretch>
            <a:fillRect/>
          </a:stretch>
        </p:blipFill>
        <p:spPr bwMode="auto">
          <a:xfrm>
            <a:off x="-1" y="0"/>
            <a:ext cx="9144001" cy="68122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c-a.akamaihd.net/hphotos-ak-xta1/v/t1.0-9/11260707_10206750139501119_6323833904699221607_n.jpg?oh=8ec9b9d4e8d141fe76af72f757ddb8ab&amp;oe=56036C25&amp;__gda__=1438692200_6bc347d0ea96a4c35e70d914f3bf4bc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20688"/>
            <a:ext cx="5832648" cy="58856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totssomiguals.com/wp-content/uploads/2015/02/10933833_1022628511085221_6530574043999254163_n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9322" y="1357298"/>
            <a:ext cx="9253322" cy="34290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5429264"/>
            <a:ext cx="61436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HASTA SIEMPRE</a:t>
            </a:r>
            <a:endParaRPr lang="es-ES" sz="5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R A CONTRA CORRIENTE-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 A CONTRA CORRIENTE-</Template>
  <TotalTime>41</TotalTime>
  <Words>265</Words>
  <Application>Microsoft Office PowerPoint</Application>
  <PresentationFormat>Presentación en pantalla (4:3)</PresentationFormat>
  <Paragraphs>25</Paragraphs>
  <Slides>31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VIVIR A CONTRA CORRIENTE-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2015-05-13T12:44:33Z</dcterms:created>
  <dcterms:modified xsi:type="dcterms:W3CDTF">2015-05-13T13:25:35Z</dcterms:modified>
</cp:coreProperties>
</file>