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3"/>
  </p:notesMasterIdLst>
  <p:sldIdLst>
    <p:sldId id="259" r:id="rId4"/>
    <p:sldId id="288" r:id="rId5"/>
    <p:sldId id="273" r:id="rId6"/>
    <p:sldId id="331" r:id="rId7"/>
    <p:sldId id="278" r:id="rId8"/>
    <p:sldId id="304" r:id="rId9"/>
    <p:sldId id="274" r:id="rId10"/>
    <p:sldId id="327" r:id="rId11"/>
    <p:sldId id="309" r:id="rId12"/>
    <p:sldId id="272" r:id="rId13"/>
    <p:sldId id="279" r:id="rId14"/>
    <p:sldId id="315" r:id="rId15"/>
    <p:sldId id="290" r:id="rId16"/>
    <p:sldId id="291" r:id="rId17"/>
    <p:sldId id="262" r:id="rId18"/>
    <p:sldId id="334" r:id="rId19"/>
    <p:sldId id="266" r:id="rId20"/>
    <p:sldId id="318" r:id="rId21"/>
    <p:sldId id="265" r:id="rId22"/>
    <p:sldId id="308" r:id="rId23"/>
    <p:sldId id="275" r:id="rId24"/>
    <p:sldId id="303" r:id="rId25"/>
    <p:sldId id="287" r:id="rId26"/>
    <p:sldId id="306" r:id="rId27"/>
    <p:sldId id="321" r:id="rId28"/>
    <p:sldId id="297" r:id="rId29"/>
    <p:sldId id="333" r:id="rId30"/>
    <p:sldId id="296" r:id="rId31"/>
    <p:sldId id="335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Pl39raaThGI0tsXfQTYJQ==" hashData="2aAdImHL2O1BCEXuNIdFTfwGd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1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6C77AF-7E72-4D7A-9FF0-768330EF2DEF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CB05-904B-4C60-A6DF-B41425937368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34246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57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2794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068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0718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3678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14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8246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0868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064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9631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75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A9731-6E02-406F-8371-DB7A18CB4FD6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5E1BC-6CFE-465E-8697-BE50FBF8DF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D97D2-D0A4-4B4A-9067-51B4D5A81837}" type="datetimeFigureOut">
              <a:rPr lang="es-ES" smtClean="0"/>
              <a:pPr/>
              <a:t>09/06/2014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2EDDD-A064-4FB2-A652-2FD50594CB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Tm="10826"/>
    </mc:Choice>
    <mc:Fallback>
      <p:transition advTm="10826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14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Relationship Id="rId5" Type="http://schemas.openxmlformats.org/officeDocument/2006/relationships/image" Target="../media/image2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4.gif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http://www.mamen.net/tutoriales/fotosplaylist/2009/llego-el-ver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57554" y="357166"/>
            <a:ext cx="494225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8000" b="1" spc="50" dirty="0" smtClean="0">
                <a:ln w="11430"/>
                <a:blipFill>
                  <a:blip r:embed="rId4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Vacaciones</a:t>
            </a:r>
          </a:p>
          <a:p>
            <a:pPr algn="ctr"/>
            <a:endParaRPr lang="es-ES" sz="8000" b="1" spc="50" dirty="0" smtClean="0">
              <a:ln w="11430"/>
              <a:blipFill>
                <a:blip r:embed="rId4"/>
                <a:tile tx="0" ty="0" sx="100000" sy="100000" flip="none" algn="tl"/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8000" b="1" spc="50" dirty="0" smtClean="0">
                <a:ln w="11430"/>
                <a:blipFill>
                  <a:blip r:embed="rId4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</a:t>
            </a:r>
            <a:endParaRPr lang="es-ES" sz="8000" b="1" cap="none" spc="50" dirty="0" smtClean="0">
              <a:ln w="11430"/>
              <a:blipFill>
                <a:blip r:embed="rId4"/>
                <a:tile tx="0" ty="0" sx="100000" sy="100000" flip="none" algn="tl"/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86314" y="4214818"/>
            <a:ext cx="32433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8000" b="1" cap="none" spc="50" dirty="0" smtClean="0">
                <a:ln w="11430"/>
                <a:blipFill>
                  <a:blip r:embed="rId4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Verano</a:t>
            </a:r>
            <a:endParaRPr lang="es-ES" sz="8000" b="1" cap="none" spc="50" dirty="0">
              <a:ln w="11430"/>
              <a:blipFill>
                <a:blip r:embed="rId4"/>
                <a:tile tx="0" ty="0" sx="100000" sy="100000" flip="none" algn="tl"/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346" name="Picture 2" descr="http://www.cristoferdelatorre.com/gifs/gif/gaviota-voland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2214554"/>
            <a:ext cx="857256" cy="857257"/>
          </a:xfrm>
          <a:prstGeom prst="rect">
            <a:avLst/>
          </a:prstGeom>
          <a:noFill/>
        </p:spPr>
      </p:pic>
      <p:pic>
        <p:nvPicPr>
          <p:cNvPr id="9" name="Picture 2" descr="http://www.cristoferdelatorre.com/gifs/gif/gaviota-voland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1643050"/>
            <a:ext cx="857256" cy="857257"/>
          </a:xfrm>
          <a:prstGeom prst="rect">
            <a:avLst/>
          </a:prstGeom>
          <a:noFill/>
        </p:spPr>
      </p:pic>
      <p:pic>
        <p:nvPicPr>
          <p:cNvPr id="10" name="Picture 2" descr="http://www.cristoferdelatorre.com/gifs/gif/gaviota-voland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2285992"/>
            <a:ext cx="857256" cy="857257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071802" y="6143644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 w="19050">
                  <a:noFill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sz="2800" b="1" dirty="0">
              <a:ln w="19050">
                <a:noFill/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23528" y="6266754"/>
            <a:ext cx="22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2000" b="1" dirty="0" smtClean="0"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2000" b="1" dirty="0"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4" name="Picture 2" descr="http://www.cristoferdelatorre.com/gifs/gif/gaviota-voland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3143248"/>
            <a:ext cx="857256" cy="857257"/>
          </a:xfrm>
          <a:prstGeom prst="rect">
            <a:avLst/>
          </a:prstGeom>
          <a:noFill/>
        </p:spPr>
      </p:pic>
      <p:pic>
        <p:nvPicPr>
          <p:cNvPr id="15" name="Picture 6" descr="_helen_05100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43796" y="5750747"/>
            <a:ext cx="1643618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814">
        <p14:ripple dir="rd"/>
        <p:sndAc>
          <p:stSnd loop="1">
            <p:snd r:embed="rId2" name="vaciones de verano.wav"/>
          </p:stSnd>
        </p:sndAc>
      </p:transition>
    </mc:Choice>
    <mc:Fallback>
      <p:transition spd="slow" advTm="6814">
        <p:fade/>
        <p:sndAc>
          <p:stSnd loop="1">
            <p:snd r:embed="rId2" name="vaciones de ver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3.bp.blogspot.com/-20o0Dv1nDxU/TqCK34UtAyI/AAAAAAAAnpA/etTVxRSYxBo/s1600/isla-del-paraiso-island-of-paradise-1920x1200-wallpape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Kép 1" descr="Dia2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50219" y="357166"/>
            <a:ext cx="88937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 vacaciones son una necesidad, no un lujo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670"/>
    </mc:Choice>
    <mc:Fallback>
      <p:transition advTm="10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fondosdepantalla.biz/images/wallpapers/chica-en-la-playa-wallpaper-921404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4" name="Picture 2" descr="http://2.bp.blogspot.com/-S5ea65r6O3w/Tj8GC1WJcaI/AAAAAAAAAns/KsvpqD15rw0/s1600/playa-blanc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14351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 vacaciones son no tener nada que hacer y todo el día para hacerlo.</a:t>
            </a:r>
            <a:endParaRPr lang="es-ES" sz="36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859"/>
    </mc:Choice>
    <mc:Fallback>
      <p:transition advClick="0" advTm="7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fondos10.net/wp-content/uploads/2010/05/Primavera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http://1.bp.blogspot.com/-IBzdDcqkYxU/T7xj2-W_ICI/AAAAAAAAVO4/HxDQCa23750/s400/imagen%2Bmujer%252Bdia%2Bde%2Bla%2Bprimavera%252Bpetalos%2Brosa%252Broj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357430"/>
            <a:ext cx="5252831" cy="414340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2.bp.blogspot.com/-uvhCQ5SdL40/UPV00-_O0NI/AAAAAAAAA8I/A9b4-APME5s/s1600/Invierno+Pareja+Feli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000636"/>
            <a:ext cx="93583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 felicidad consiste en vivir cada día como si fuera el primer día de tu luna de miel y el último día de tus vacaciones. 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128"/>
    </mc:Choice>
    <mc:Fallback>
      <p:transition advTm="10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cosasdeviajes.com/images/Vacaciones-verano-1024x5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Playa del Descans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795897"/>
            <a:ext cx="8858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 hombre no tiene problemas con sus vacaciones: su jefe le dice cuándo debe tomarlas y su esposa le dice donde. </a:t>
            </a:r>
            <a:b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998"/>
    </mc:Choice>
    <mc:Fallback>
      <p:transition advTm="10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k37.kn3.net/B16BEFD4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imagenesfotosgratis.com/wp-content/uploads/parej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5357826"/>
            <a:ext cx="8001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Estar de vacaciones y no saber a que día estamos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901"/>
    </mc:Choice>
    <mc:Fallback>
      <p:transition advTm="10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fondosgratis.mx/imagenItem/8813/1440/woman-in-white-bikin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2.bp.blogspot.com/-J8_ouozIw_4/UAMazIsoLDI/AAAAAAABALU/GjD8MqzEb2s/s1600/hawaii-bungalows-1920x1200-wallpaper-playas-exoticas-y-paradisiaca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4714884"/>
            <a:ext cx="7715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 vacaciones  es el momento mas  esperado desde que las </a:t>
            </a:r>
            <a:r>
              <a:rPr lang="es-ES" sz="3200" b="1" dirty="0" err="1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terminastes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984"/>
    </mc:Choice>
    <mc:Fallback>
      <p:transition advTm="10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174.136.34.114/~manucruz/wp-content/uploads/2011/12/Playa-Valcobito-Arteixo-Coru%C3%B1a-fotos-boda-Julia+Oscar-1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allfons.ru/pic/201112/1366x768/allfons.ru-11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688" y="5429264"/>
            <a:ext cx="885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“Las líneas de bronceado desaparecerán, pero los recuerdos jamás.”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553"/>
    </mc:Choice>
    <mc:Fallback>
      <p:transition advTm="10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571536" y="0"/>
            <a:ext cx="10810876" cy="8108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8" name="Picture 2" descr="http://www.bankoboev.ru/images/MzQzODI4/Bankoboev.Ru_vlyublennaya_para_zimo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571537" y="0"/>
            <a:ext cx="10864953" cy="828678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5780782"/>
            <a:ext cx="89297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“El olor del verano es suficiente para que me enamore.”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9519"/>
    </mc:Choice>
    <mc:Fallback>
      <p:transition advTm="9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fondosya.com/walls/chica_hermosa_sentada_en_la_playa-norma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-357214"/>
            <a:ext cx="9144000" cy="7215214"/>
          </a:xfrm>
          <a:prstGeom prst="rect">
            <a:avLst/>
          </a:prstGeom>
          <a:noFill/>
        </p:spPr>
      </p:pic>
      <p:pic>
        <p:nvPicPr>
          <p:cNvPr id="3" name="Picture 2" descr="http://3.bp.blogspot.com/-o4tbPjttwEU/TeNDKTNQ1jI/AAAAAAAAAL4/e4IjFUa06z0/s1600/IMG_202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428652"/>
            <a:ext cx="9358346" cy="7286652"/>
          </a:xfrm>
          <a:prstGeom prst="rect">
            <a:avLst/>
          </a:prstGeom>
          <a:noFill/>
        </p:spPr>
      </p:pic>
      <p:pic>
        <p:nvPicPr>
          <p:cNvPr id="4" name="Picture 2" descr="http://www.faggella.com.ar/gif/bolsos/bolso-13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143372" y="3572260"/>
            <a:ext cx="2428892" cy="282377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143512"/>
            <a:ext cx="84296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 un placer atravesar el río en verano con las sandalias en la mano.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291"/>
    </mc:Choice>
    <mc:Fallback>
      <p:transition advTm="10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blog.edreams.es/wp-content/uploads/sites/5/2011/07/playa.veran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FfqYj_g7gcU/UQBGqEezgSI/AAAAAAAALbc/L5JqK-8-D0g/s1600/paseo+rom%C3%A1ntico+por+la+playa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7158" y="5214950"/>
            <a:ext cx="7000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Aharoni" pitchFamily="2" charset="-79"/>
                <a:cs typeface="Aharoni" pitchFamily="2" charset="-79"/>
              </a:rPr>
              <a:t>Estar de vacaciones es agradecer que no toque el despertador</a:t>
            </a:r>
            <a:endParaRPr lang="es-ES" sz="3200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424"/>
    </mc:Choice>
    <mc:Fallback>
      <p:transition advTm="11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2.bp.blogspot.com/_I9LvToPCm6M/SxTR5x0od4I/AAAAAAAABHg/D7aHKz4Jz84/s1600/05hamac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4" descr="Hermosa Play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428604"/>
            <a:ext cx="87154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 verano es hermoso, luminoso y calentito, pero se va rapidito.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383"/>
    </mc:Choice>
    <mc:Fallback>
      <p:transition advTm="1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0418" name="Picture 2" descr="http://fotografoivanpomposoweb.s3.amazonaws.com/wp-content/uploads/2012/12/Sesion-Pre-enlace-Sarah-Pepe-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BG1qlsEIGUU/TmUNbFkfm9I/AAAAAAAALLs/jJZeq1XF-Og/s1600/atardecer_perfecto1+h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28604"/>
            <a:ext cx="79295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Celebra el verano, días soleados y noches estrelladas. 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2593"/>
    </mc:Choice>
    <mc:Fallback>
      <p:transition advTm="12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1442" name="Picture 2" descr="http://1.bp.blogspot.com/-tB5qVbCU91s/UEfTfnd41NI/AAAAAAAAAFE/jUtH8aAEWSg/s1600/enamorados-en-la-play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dopaminabienrepartida.files.wordpress.com/2011/10/atardecer_tropica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78581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“Las noches de verano son como un pensamiento perfecto.”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165"/>
    </mc:Choice>
    <mc:Fallback>
      <p:transition advTm="12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viajerosblog.com/wp-content/uploads/2011/08/ver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3571876"/>
          </a:xfrm>
          <a:prstGeom prst="rect">
            <a:avLst/>
          </a:prstGeom>
          <a:noFill/>
        </p:spPr>
      </p:pic>
      <p:pic>
        <p:nvPicPr>
          <p:cNvPr id="3" name="Picture 2" descr="http://viajerosblog.com/wp-content/uploads/2011/08/veran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3429000"/>
            <a:ext cx="9143998" cy="3429000"/>
          </a:xfrm>
          <a:prstGeom prst="rect">
            <a:avLst/>
          </a:prstGeom>
          <a:noFill/>
        </p:spPr>
      </p:pic>
      <p:pic>
        <p:nvPicPr>
          <p:cNvPr id="5" name="Picture 2" descr="http://4.bp.blogspot.com/-sozCe6FxZTY/ThmF-ctDgAI/AAAAAAAAALw/XzCBtdxbG3A/s1600/parais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572140"/>
            <a:ext cx="7411003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6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Evita leer los correos cada 5 minutos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6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873">
        <p:sndAc>
          <p:stSnd loop="1">
            <p:snd r:embed="rId2" name="vaciones de verano.wav"/>
          </p:stSnd>
        </p:sndAc>
      </p:transition>
    </mc:Choice>
    <mc:Fallback>
      <p:transition advTm="10873">
        <p:sndAc>
          <p:stSnd loop="1">
            <p:snd r:embed="rId2" name="vaciones de ver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fondosgratis.mx/imagenItem/11431/1440/girlsmodelsmodelsiirinasheik02736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996472"/>
          </a:xfrm>
          <a:prstGeom prst="rect">
            <a:avLst/>
          </a:prstGeom>
          <a:noFill/>
        </p:spPr>
      </p:pic>
      <p:pic>
        <p:nvPicPr>
          <p:cNvPr id="3" name="Picture 2" descr="http://4.bp.blogspot.com/-XZgD9_LC8eI/T3QBJVxEcGI/AAAAAAAALd8/GMD1OX2Ekjc/s1600/paraisos+tropicales,playas,belleza+(10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780782"/>
            <a:ext cx="77867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 vacaciones desconectar y olvidarte de todo…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516"/>
    </mc:Choice>
    <mc:Fallback>
      <p:transition advTm="11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4.bp.blogspot.com/-4-BA9b4AZlE/UUs7diIGKtI/AAAAAAABt9c/mgc2mlewQ-o/s1600/Im%C3%A1genes-de-primavera-verano-oto%C3%B1o-invierno-1+%2826%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fotosbonitas.org/wp-content/gallery/amor/pareja-haciendo-corazo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5786" y="285728"/>
            <a:ext cx="8001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“Una vida sin amor es como un año sin verano.”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278"/>
    </mc:Choice>
    <mc:Fallback>
      <p:transition advTm="10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gSyUc3ffapo/TghgE5wXvrI/AAAAAAAAANQ/UzOmcjvdveU/s1600/Veran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2908" y="1"/>
            <a:ext cx="9753600" cy="6858000"/>
          </a:xfrm>
          <a:prstGeom prst="rect">
            <a:avLst/>
          </a:prstGeom>
          <a:noFill/>
        </p:spPr>
      </p:pic>
      <p:pic>
        <p:nvPicPr>
          <p:cNvPr id="3" name="Picture 4" descr="http://www.amorhd.com/html/images/wallpapers/min2_201301191700015267619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785794"/>
            <a:ext cx="3238482" cy="40005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http://4.bp.blogspot.com/-DvzhgJfARQk/UBXrGntCtUI/AAAAAAABBsg/sWz976bZWNc/s1600/caminando-por-el-paisaje-nevado-en-invierno-winter-landscap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985844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357694"/>
            <a:ext cx="685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– El amor se parece a las vacaciones, las esperas con ansias, las vives con contradicciones y las recuerdas con melancolía.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5000"/>
    </mc:Choice>
    <mc:Fallback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://enigmaoculto.files.wordpress.com/2011/08/dmfull25289525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571536" y="0"/>
            <a:ext cx="10125039" cy="7310422"/>
          </a:xfrm>
          <a:prstGeom prst="rect">
            <a:avLst/>
          </a:prstGeom>
          <a:noFill/>
        </p:spPr>
      </p:pic>
      <p:pic>
        <p:nvPicPr>
          <p:cNvPr id="3" name="Picture 2" descr="Candice Swanepoel en la serie &amp;apos;el verano sensual&amp;apos;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0"/>
            <a:ext cx="10072758" cy="72866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71538" y="5288340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Son tus ojos , en verano, candentes y hechizantes ,los que me aprisionan en deseos de amarte eternamente.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3000"/>
    </mc:Choice>
    <mc:Fallback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3.bp.blogspot.com/_EZ16vWYvHHg/THLAA9-H_mI/AAAAAAAARJs/wVvyeIuJ3oc/s1600/www.BancodeImagenesGratuitas.com-PH-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blog.myheritage.es/wp-content/uploads/2010/07/feliz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5000636"/>
            <a:ext cx="70723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Verano, playa, arena, sol… no hace falta nada más que tú.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308"/>
    </mc:Choice>
    <mc:Fallback>
      <p:transition advTm="11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2466" name="Picture 2" descr="http://www.fondos7.net/wallpaper-original/wallpapers/chica-saltando-100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J8_ouozIw_4/UAMazIsoLDI/AAAAAAABALU/GjD8MqzEb2s/s1600/hawaii-bungalows-1920x1200-wallpaper-playas-exoticas-y-paradisiaca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357826"/>
            <a:ext cx="79295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 verano siempre es mejor junto a mis amigos</a:t>
            </a:r>
            <a:r>
              <a:rPr lang="es-ES" sz="3200" b="1" i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2960"/>
    </mc:Choice>
    <mc:Fallback>
      <p:transition advTm="12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mrwallpaper.com/wallpapers/Hammock-Beach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75"/>
            <a:ext cx="9429784" cy="7143776"/>
          </a:xfrm>
          <a:prstGeom prst="rect">
            <a:avLst/>
          </a:prstGeom>
          <a:noFill/>
        </p:spPr>
      </p:pic>
      <p:pic>
        <p:nvPicPr>
          <p:cNvPr id="3" name="Picture 2" descr="http://www.wallsave.com/wallpapers/1366x1024/chicas/342694/chicas-mujer-en-la-playa-x-fondos-de-pantalla-34269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85776"/>
            <a:ext cx="9429784" cy="71437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072074"/>
            <a:ext cx="84296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Nadie necesita más unas vacaciones que el que acaba de tenerlas.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90"/>
    </mc:Choice>
    <mc:Fallback>
      <p:transition advTm="10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pespunttes.files.wordpress.com/2013/04/1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fotoswiki.net/Uploads/fotoswiki.net/ImagenesGrandes/playa-paradisiac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357290" y="4643446"/>
            <a:ext cx="70723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 el verano es invierno, y el invierno verano, nunca es buen año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984"/>
    </mc:Choice>
    <mc:Fallback>
      <p:transition advTm="10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artescritorio.com/wp-content/uploads/2011/08/wallpapers-playa-48-620x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fotosoimagenes.com/wp-content/uploads/2013/02/playa-paradisiaca-4.jpg"/>
          <p:cNvPicPr>
            <a:picLocks noChangeAspect="1" noChangeArrowheads="1"/>
          </p:cNvPicPr>
          <p:nvPr/>
        </p:nvPicPr>
        <p:blipFill>
          <a:blip r:embed="rId3"/>
          <a:srcRect l="6250" t="3125" r="2929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4714884"/>
            <a:ext cx="7572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Aharoni" pitchFamily="2" charset="-79"/>
                <a:cs typeface="Aharoni" pitchFamily="2" charset="-79"/>
              </a:rPr>
              <a:t>Salir de vacaciones y perder la noción del tiempo</a:t>
            </a:r>
            <a:endParaRPr lang="es-ES" sz="3200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3272"/>
    </mc:Choice>
    <mc:Fallback>
      <p:transition advTm="13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queeselamore.net/wp-content/uploads/2012/08/pareja_play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7TYZq5eAnJo/TYpLGTsdnwI/AAAAAAAAadQ/Swbs4C3eGB4/s1600/www.JoseLuisAvilaHerrera.BLOGSPOT.com%2B-Playas%2Bparadisiacas%2B-%2BAmazing%2BBeaches%2B6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4429132"/>
            <a:ext cx="685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Llega el verano , alumbrando débil en mi ser , consumido por el apremio de vivir y amar.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9497"/>
    </mc:Choice>
    <mc:Fallback>
      <p:transition advTm="9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.groupon.es/files/2013/05/playa-chica-sola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85784" y="0"/>
            <a:ext cx="9753600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_EZ16vWYvHHg/TI5RSQCJJVI/AAAAAAAAR-E/7LbA7QgegTE/s1600/www.FreeAmazingPictures.com-pp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285784" y="0"/>
            <a:ext cx="9858444" cy="708181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214290"/>
            <a:ext cx="86439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0000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 regresas a casa tan feliz como te has ido, has tenido unas buenas vacaciones. </a:t>
            </a:r>
            <a:endParaRPr lang="es-ES" sz="3200" b="1" dirty="0">
              <a:ln w="19050">
                <a:solidFill>
                  <a:srgbClr val="FF0000"/>
                </a:solidFill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528"/>
    </mc:Choice>
    <mc:Fallback>
      <p:transition advTm="11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s1.postimg.org/mupymiaq1/veran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14480" y="521495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85786" y="5000636"/>
            <a:ext cx="5429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19050">
                  <a:solidFill>
                    <a:srgbClr val="FF0000"/>
                  </a:solidFill>
                </a:ln>
                <a:blipFill>
                  <a:blip r:embed="rId3"/>
                  <a:tile tx="0" ty="0" sx="100000" sy="100000" flip="none" algn="tl"/>
                </a:blipFill>
                <a:latin typeface="Aharoni" pitchFamily="2" charset="-79"/>
                <a:cs typeface="Aharoni" pitchFamily="2" charset="-79"/>
              </a:rPr>
              <a:t>¡Ya llegó el verano !</a:t>
            </a:r>
          </a:p>
          <a:p>
            <a:r>
              <a:rPr lang="es-ES" sz="3200" dirty="0" smtClean="0">
                <a:ln w="19050">
                  <a:solidFill>
                    <a:srgbClr val="FF0000"/>
                  </a:solidFill>
                </a:ln>
                <a:blipFill>
                  <a:blip r:embed="rId3"/>
                  <a:tile tx="0" ty="0" sx="100000" sy="100000" flip="none" algn="tl"/>
                </a:blipFill>
                <a:latin typeface="Aharoni" pitchFamily="2" charset="-79"/>
                <a:cs typeface="Aharoni" pitchFamily="2" charset="-79"/>
              </a:rPr>
              <a:t>¡¡Que lo disfrutes mucho!!</a:t>
            </a:r>
            <a:endParaRPr lang="es-ES" sz="3200" dirty="0">
              <a:ln w="19050">
                <a:solidFill>
                  <a:srgbClr val="FF0000"/>
                </a:solidFill>
              </a:ln>
              <a:blipFill>
                <a:blip r:embed="rId3"/>
                <a:tile tx="0" ty="0" sx="100000" sy="100000" flip="none" algn="tl"/>
              </a:blip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6" descr="http://3.bp.blogspot.com/_4Rhb9K-OVDk/S4e4uxJ-9II/AAAAAAAAA1I/yfvbDkdMCbA/s1600/malaplaya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588382">
            <a:off x="1613848" y="611188"/>
            <a:ext cx="2637379" cy="2652610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</p:pic>
      <p:pic>
        <p:nvPicPr>
          <p:cNvPr id="7" name="Picture 6" descr="_helen_05100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5715016"/>
            <a:ext cx="1643618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imageshack.us/a/img197/2941/cutgirl1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7215206" y="4500570"/>
            <a:ext cx="1928794" cy="19288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g.guiamaquillaje.com/wp-content/uploads/2012/06/1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860032" y="1098322"/>
            <a:ext cx="35461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9050">
                  <a:solidFill>
                    <a:srgbClr val="FF0000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Imágenes : Internet</a:t>
            </a:r>
            <a:endParaRPr lang="es-ES" sz="2800" b="1" spc="50" dirty="0">
              <a:ln w="19050">
                <a:solidFill>
                  <a:srgbClr val="FF0000"/>
                </a:solidFill>
              </a:ln>
              <a:blipFill>
                <a:blip r:embed="rId3"/>
                <a:tile tx="0" ty="0" sx="100000" sy="100000" flip="none" algn="tl"/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978886" y="2060848"/>
            <a:ext cx="25859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9050">
                  <a:solidFill>
                    <a:srgbClr val="FF0000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Diseño: Helen</a:t>
            </a:r>
            <a:endParaRPr lang="es-ES" sz="2800" b="1" spc="50" dirty="0">
              <a:ln w="19050">
                <a:solidFill>
                  <a:srgbClr val="FF0000"/>
                </a:solidFill>
              </a:ln>
              <a:blipFill>
                <a:blip r:embed="rId3"/>
                <a:tile tx="0" ty="0" sx="100000" sy="100000" flip="none" algn="tl"/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341"/>
    </mc:Choice>
    <mc:Fallback>
      <p:transition advTm="10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99060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09"/>
    </mc:Choice>
    <mc:Fallback>
      <p:transition spd="slow" advTm="1160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1396</TotalTime>
  <Words>432</Words>
  <Application>Microsoft Office PowerPoint</Application>
  <PresentationFormat>Presentación en pantalla (4:3)</PresentationFormat>
  <Paragraphs>63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Vacaciones de Verano</dc:title>
  <dc:creator>Helen</dc:creator>
  <cp:lastModifiedBy>Eleni</cp:lastModifiedBy>
  <cp:revision>128</cp:revision>
  <dcterms:created xsi:type="dcterms:W3CDTF">2013-06-11T16:14:59Z</dcterms:created>
  <dcterms:modified xsi:type="dcterms:W3CDTF">2014-06-09T15:21:27Z</dcterms:modified>
  <cp:contentStatus>Final</cp:contentStatus>
</cp:coreProperties>
</file>