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1" r:id="rId3"/>
    <p:sldId id="258" r:id="rId4"/>
    <p:sldId id="260" r:id="rId5"/>
    <p:sldId id="262" r:id="rId6"/>
    <p:sldId id="265" r:id="rId7"/>
    <p:sldId id="264" r:id="rId8"/>
    <p:sldId id="268" r:id="rId9"/>
    <p:sldId id="263" r:id="rId10"/>
    <p:sldId id="259" r:id="rId11"/>
    <p:sldId id="266" r:id="rId12"/>
    <p:sldId id="270" r:id="rId13"/>
    <p:sldId id="261" r:id="rId14"/>
    <p:sldId id="256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scarcito  Tumbayé (Letra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826">
        <p14:honeycomb/>
      </p:transition>
    </mc:Choice>
    <mc:Fallback>
      <p:transition spd="slow" advTm="58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0" y="0"/>
            <a:ext cx="6698811" cy="54864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76200" y="5867400"/>
            <a:ext cx="90678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COLIRIO PARA SUS OJOS</a:t>
            </a:r>
            <a:endParaRPr lang="es-VE" sz="4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4876800" y="4419600"/>
            <a:ext cx="4119562" cy="762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16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75 años</a:t>
            </a:r>
            <a:endParaRPr lang="es-VE" sz="16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73865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6908">
        <p:blinds dir="vert"/>
      </p:transition>
    </mc:Choice>
    <mc:Fallback>
      <p:transition spd="slow" advTm="16908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3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641">
        <p14:ripple/>
      </p:transition>
    </mc:Choice>
    <mc:Fallback>
      <p:transition spd="slow" advTm="106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-26091"/>
            <a:ext cx="4614862" cy="6907903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281238" y="5943600"/>
            <a:ext cx="2057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ANTES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477000" y="5943600"/>
            <a:ext cx="2676524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AHORA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8264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610">
        <p14:doors dir="vert"/>
      </p:transition>
    </mc:Choice>
    <mc:Fallback>
      <p:transition spd="slow" advTm="126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762" y="0"/>
            <a:ext cx="458152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0575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2281238" y="5943600"/>
            <a:ext cx="2057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ANTES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477000" y="5943600"/>
            <a:ext cx="2676524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AHORA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05635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852">
        <p15:prstTrans prst="fallOver"/>
      </p:transition>
    </mc:Choice>
    <mc:Fallback>
      <p:transition spd="slow" advTm="118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6247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477000" y="5943600"/>
            <a:ext cx="2676524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AHORA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81238" y="5943600"/>
            <a:ext cx="2057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ANTES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1466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4066">
        <p15:prstTrans prst="peelOff"/>
      </p:transition>
    </mc:Choice>
    <mc:Fallback>
      <p:transition spd="slow" advTm="140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1999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477000" y="5943600"/>
            <a:ext cx="2676524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AHORA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81238" y="5943600"/>
            <a:ext cx="2057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ANTES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3317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4338">
        <p15:prstTrans prst="drape"/>
      </p:transition>
    </mc:Choice>
    <mc:Fallback>
      <p:transition spd="slow" advTm="143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6" y="-14288"/>
            <a:ext cx="4576764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3" y="-14288"/>
            <a:ext cx="4571999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477000" y="5943600"/>
            <a:ext cx="2676524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AHORA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2281238" y="5943600"/>
            <a:ext cx="2057400" cy="609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dhabi" panose="01000000000000000000" pitchFamily="2" charset="-78"/>
                <a:cs typeface="Aldhabi" panose="01000000000000000000" pitchFamily="2" charset="-78"/>
              </a:rPr>
              <a:t>ANTES</a:t>
            </a:r>
            <a:endParaRPr lang="es-VE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75008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645">
        <p15:prstTrans prst="wind"/>
      </p:transition>
    </mc:Choice>
    <mc:Fallback>
      <p:transition spd="slow" advTm="126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30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18">
        <p:checker/>
      </p:transition>
    </mc:Choice>
    <mc:Fallback>
      <p:transition spd="slow" advTm="11018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695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720">
        <p15:prstTrans prst="pageCurlDouble"/>
      </p:transition>
    </mc:Choice>
    <mc:Fallback>
      <p:transition spd="slow" advTm="87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" y="-33338"/>
            <a:ext cx="9282113" cy="689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628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205">
        <p15:prstTrans prst="fracture"/>
      </p:transition>
    </mc:Choice>
    <mc:Fallback>
      <p:transition spd="slow" advTm="112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057776" cy="685800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775" y="0"/>
            <a:ext cx="4114800" cy="6815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47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59">
        <p14:ferris dir="l"/>
      </p:transition>
    </mc:Choice>
    <mc:Fallback>
      <p:transition spd="slow" advTm="1275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519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9396">
        <p14:ripple/>
      </p:transition>
    </mc:Choice>
    <mc:Fallback>
      <p:transition spd="slow" advTm="1939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694">
        <p14:vortex dir="r"/>
      </p:transition>
    </mc:Choice>
    <mc:Fallback>
      <p:transition spd="slow" advTm="126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|4.6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1064</TotalTime>
  <Words>33</Words>
  <Application>Microsoft Office PowerPoint</Application>
  <PresentationFormat>Presentación en pantalla (4:3)</PresentationFormat>
  <Paragraphs>14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Aldhabi</vt:lpstr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 antonio scognamiglio pugliese</cp:lastModifiedBy>
  <cp:revision>58</cp:revision>
  <cp:lastPrinted>1601-01-01T00:00:00Z</cp:lastPrinted>
  <dcterms:created xsi:type="dcterms:W3CDTF">2015-02-14T17:45:45Z</dcterms:created>
  <dcterms:modified xsi:type="dcterms:W3CDTF">2016-01-23T17:09:34Z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