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5" r:id="rId1"/>
    <p:sldMasterId id="2147483712" r:id="rId2"/>
  </p:sldMasterIdLst>
  <p:notesMasterIdLst>
    <p:notesMasterId r:id="rId28"/>
  </p:notesMasterIdLst>
  <p:handoutMasterIdLst>
    <p:handoutMasterId r:id="rId29"/>
  </p:handoutMasterIdLst>
  <p:sldIdLst>
    <p:sldId id="279" r:id="rId3"/>
    <p:sldId id="28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8" r:id="rId12"/>
    <p:sldId id="272" r:id="rId13"/>
    <p:sldId id="285" r:id="rId14"/>
    <p:sldId id="291" r:id="rId15"/>
    <p:sldId id="283" r:id="rId16"/>
    <p:sldId id="284" r:id="rId17"/>
    <p:sldId id="281" r:id="rId18"/>
    <p:sldId id="294" r:id="rId19"/>
    <p:sldId id="290" r:id="rId20"/>
    <p:sldId id="274" r:id="rId21"/>
    <p:sldId id="282" r:id="rId22"/>
    <p:sldId id="286" r:id="rId23"/>
    <p:sldId id="276" r:id="rId24"/>
    <p:sldId id="292" r:id="rId25"/>
    <p:sldId id="269" r:id="rId26"/>
    <p:sldId id="296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Informal Roman" pitchFamily="66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gMUgZdaWfAfVXgp+vTN1g" hashData="c6TcIT7NFk/AabA6kGt4fYstGH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5"/>
    <p:penClr>
      <a:srgbClr val="FF0000"/>
    </p:penClr>
  </p:showPr>
  <p:clrMru>
    <a:srgbClr val="00FFCC"/>
    <a:srgbClr val="FF66CC"/>
    <a:srgbClr val="990099"/>
    <a:srgbClr val="FFCC00"/>
    <a:srgbClr val="99FF99"/>
    <a:srgbClr val="FFFF66"/>
    <a:srgbClr val="CCFF99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24" autoAdjust="0"/>
    <p:restoredTop sz="94622" autoAdjust="0"/>
  </p:normalViewPr>
  <p:slideViewPr>
    <p:cSldViewPr>
      <p:cViewPr>
        <p:scale>
          <a:sx n="50" d="100"/>
          <a:sy n="50" d="100"/>
        </p:scale>
        <p:origin x="-1098" y="-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84"/>
    </p:cViewPr>
  </p:sorterViewPr>
  <p:notesViewPr>
    <p:cSldViewPr>
      <p:cViewPr varScale="1">
        <p:scale>
          <a:sx n="56" d="100"/>
          <a:sy n="56" d="100"/>
        </p:scale>
        <p:origin x="-186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F8AF94-D134-48AC-BCEF-E6AC4D206BB2}" type="datetimeFigureOut">
              <a:rPr lang="es-ES" smtClean="0"/>
              <a:pPr/>
              <a:t>09/10/2013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9D1D3B-A541-4284-9FE8-1BFD6F421A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3C1EFFC-3134-4EB6-A291-BAB700BBBB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285CE4-44A9-4E01-BD33-806A84015060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DE06D5-73D8-4D54-9E90-93E9216A8CCB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C513F3-925A-4E05-B98D-76379809792D}" type="slidenum">
              <a:rPr lang="es-ES" smtClean="0"/>
              <a:pPr/>
              <a:t>3</a:t>
            </a:fld>
            <a:endParaRPr lang="es-E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111DF4-791A-4BAD-8BF0-1E0035955E90}" type="slidenum">
              <a:rPr lang="es-ES" smtClean="0"/>
              <a:pPr/>
              <a:t>4</a:t>
            </a:fld>
            <a:endParaRPr lang="es-E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2ADC31-E15B-45AF-8F91-0C40E217CE1F}" type="slidenum">
              <a:rPr lang="es-ES" smtClean="0"/>
              <a:pPr/>
              <a:t>5</a:t>
            </a:fld>
            <a:endParaRPr lang="es-E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B1FEB7-4A86-4848-AE81-AC49DF820AE9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E7A936-91D7-4F56-9AAB-2D78CEAF4A60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7EEF64-7B77-46A7-AC39-FF5FF03C6A61}" type="slidenum">
              <a:rPr lang="es-ES" smtClean="0"/>
              <a:pPr/>
              <a:t>8</a:t>
            </a:fld>
            <a:endParaRPr lang="es-E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60E3FA-0EB1-4D99-A1EE-81EAA08DAD4E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098BB2-E22F-4AB5-A989-F91786579471}" type="slidenum">
              <a:rPr lang="es-ES" smtClean="0"/>
              <a:pPr/>
              <a:t>10</a:t>
            </a:fld>
            <a:endParaRPr lang="es-E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A6640A-35A6-454E-8DA7-B4B99296DC5F}" type="slidenum">
              <a:rPr lang="es-ES" smtClean="0"/>
              <a:pPr/>
              <a:t>11</a:t>
            </a:fld>
            <a:endParaRPr lang="es-E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D3CC25-B607-42DF-9305-F607482F57BD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C2003E-0EC8-472D-9A22-ECB8BE888E8C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E620D6-BD6E-4226-A041-54E2D39B7A72}" type="slidenum">
              <a:rPr lang="es-ES" smtClean="0"/>
              <a:pPr/>
              <a:t>15</a:t>
            </a:fld>
            <a:endParaRPr lang="es-E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66004C-926C-4083-852E-068A5C0B8106}" type="slidenum">
              <a:rPr lang="es-ES" smtClean="0"/>
              <a:pPr/>
              <a:t>16</a:t>
            </a:fld>
            <a:endParaRPr lang="es-E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1F24A2-B4B5-4789-B29B-7326D5FD03CB}" type="slidenum">
              <a:rPr lang="es-ES" smtClean="0"/>
              <a:pPr/>
              <a:t>19</a:t>
            </a:fld>
            <a:endParaRPr lang="es-E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565C21-B60A-4CBE-8204-32E5C1D833AF}" type="slidenum">
              <a:rPr lang="es-ES" smtClean="0"/>
              <a:pPr/>
              <a:t>20</a:t>
            </a:fld>
            <a:endParaRPr lang="es-E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EAA099-8FAA-4B36-9A03-8260D59A5915}" type="slidenum">
              <a:rPr lang="es-ES" smtClean="0"/>
              <a:pPr/>
              <a:t>21</a:t>
            </a:fld>
            <a:endParaRPr lang="es-E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EDB55A-3313-4BF6-A6E1-61290BEB116C}" type="slidenum">
              <a:rPr lang="es-ES" smtClean="0"/>
              <a:pPr/>
              <a:t>22</a:t>
            </a:fld>
            <a:endParaRPr lang="es-ES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11E60C-F559-41C2-BD58-EA0A5A5F7000}" type="slidenum">
              <a:rPr lang="es-ES" smtClean="0"/>
              <a:pPr/>
              <a:t>24</a:t>
            </a:fld>
            <a:endParaRPr lang="es-E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47" name="Rectangle 13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/>
              <a:t>Haga clic </a:t>
            </a:r>
            <a:r>
              <a:rPr lang="es-ES" dirty="0" err="1" smtClean="0"/>
              <a:t>paraambiar</a:t>
            </a:r>
            <a:r>
              <a:rPr lang="es-ES" dirty="0" smtClean="0"/>
              <a:t> </a:t>
            </a:r>
            <a:r>
              <a:rPr lang="es-ES" dirty="0"/>
              <a:t>el estilo de título	</a:t>
            </a:r>
          </a:p>
        </p:txBody>
      </p:sp>
      <p:sp>
        <p:nvSpPr>
          <p:cNvPr id="90248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76523-1719-4286-9006-8ACA3D3822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9F861-4EB3-40F5-861A-4EAEBDB302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137A0-D1E6-439B-974C-18B53F8F7F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E4C2B-337B-4610-8CB4-1E1F51C59D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0586E-95E8-40C0-8A6F-ACD0CD077D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B7BFE-BE03-4E63-8EB8-C5CDC76CDB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FE5E1-EE8B-4FA3-ACD5-970F3778D8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950BB-6B99-41F0-A3B1-DDC7A6D5D9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6C43E-FAC8-4D20-B369-D1F90839B2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D41F3-752C-4EC3-99DD-CD2BFE9FE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76A6E-58F6-4523-B0A4-828054E232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C7D0B-9354-47EA-BA29-05174ECFCED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1A5B3-37D5-4B97-8F0E-8FC6D2546F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7226B-9FEE-4B41-9E78-AC63B8904C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162D-777E-4B12-88C3-B2AB44BE1B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DE0B6-3088-476E-8FA5-A79DC5F60F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44570-EB78-4380-9AEE-45FA861D61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07D1F-5EFA-40FA-95BA-0460BD7192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9AFBB-35B3-4A0C-8EBC-AB3826B9A0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08994-ED4D-496D-B821-B80ABEF0F1B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E2B7A-47B8-4309-83A4-39B6E17346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EE24D-536B-46DB-B7A0-FE96F12F99B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40DD6-E16A-4FFF-8DA3-A1A28DBA023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smtClean="0"/>
              <a:t>Haga clic para cambiar el estilo de título	</a:t>
            </a:r>
          </a:p>
        </p:txBody>
      </p:sp>
      <p:sp>
        <p:nvSpPr>
          <p:cNvPr id="102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9227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9228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9229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0ACC7D0B-9354-47EA-BA29-05174ECFCE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1" r:id="rId12"/>
  </p:sldLayoutIdLst>
  <p:transition spd="med" advTm="1412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2B06252B-E500-4775-B7DE-84C74B16C5D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eg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6.gif"/><Relationship Id="rId4" Type="http://schemas.openxmlformats.org/officeDocument/2006/relationships/image" Target="../media/image1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9.gif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6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9.gif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6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9.gif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6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9.gif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6.jpe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6.gif"/><Relationship Id="rId4" Type="http://schemas.openxmlformats.org/officeDocument/2006/relationships/image" Target="../media/image25.gif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6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9.gif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33.jpeg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4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3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49.jpeg"/><Relationship Id="rId7" Type="http://schemas.openxmlformats.org/officeDocument/2006/relationships/image" Target="../media/image53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1.pn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32.gif"/><Relationship Id="rId4" Type="http://schemas.openxmlformats.org/officeDocument/2006/relationships/image" Target="../media/image62.gif"/><Relationship Id="rId9" Type="http://schemas.openxmlformats.org/officeDocument/2006/relationships/image" Target="../media/image6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6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gif"/><Relationship Id="rId3" Type="http://schemas.openxmlformats.org/officeDocument/2006/relationships/image" Target="../media/image71.gif"/><Relationship Id="rId7" Type="http://schemas.openxmlformats.org/officeDocument/2006/relationships/image" Target="../media/image72.gif"/><Relationship Id="rId12" Type="http://schemas.openxmlformats.org/officeDocument/2006/relationships/image" Target="../media/image77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11" Type="http://schemas.openxmlformats.org/officeDocument/2006/relationships/image" Target="../media/image76.jpeg"/><Relationship Id="rId5" Type="http://schemas.openxmlformats.org/officeDocument/2006/relationships/image" Target="../media/image56.gif"/><Relationship Id="rId10" Type="http://schemas.openxmlformats.org/officeDocument/2006/relationships/image" Target="../media/image75.gif"/><Relationship Id="rId4" Type="http://schemas.openxmlformats.org/officeDocument/2006/relationships/image" Target="../media/image64.jpeg"/><Relationship Id="rId9" Type="http://schemas.openxmlformats.org/officeDocument/2006/relationships/image" Target="../media/image74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Los Colores del Arcoiri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9" name="Picture 7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5143512"/>
            <a:ext cx="1509432" cy="2005402"/>
          </a:xfrm>
          <a:prstGeom prst="rect">
            <a:avLst/>
          </a:prstGeom>
          <a:noFill/>
        </p:spPr>
      </p:pic>
      <p:sp>
        <p:nvSpPr>
          <p:cNvPr id="119817" name="Rectangle 9"/>
          <p:cNvSpPr>
            <a:spLocks noChangeArrowheads="1"/>
          </p:cNvSpPr>
          <p:nvPr/>
        </p:nvSpPr>
        <p:spPr bwMode="auto">
          <a:xfrm>
            <a:off x="2143108" y="714356"/>
            <a:ext cx="395813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s-ES" sz="40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U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n  </a:t>
            </a:r>
            <a:r>
              <a:rPr lang="es-ES" sz="4000" b="1" dirty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A</a:t>
            </a:r>
            <a:r>
              <a:rPr lang="es-ES" sz="4000" b="1" dirty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r</a:t>
            </a:r>
            <a:r>
              <a:rPr lang="es-ES" sz="4000" b="1" dirty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o 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40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i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r</a:t>
            </a:r>
            <a:r>
              <a:rPr lang="es-ES" sz="40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i</a:t>
            </a:r>
            <a:r>
              <a:rPr lang="es-ES" sz="40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s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  </a:t>
            </a:r>
            <a:r>
              <a:rPr lang="es-ES" sz="40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m</a:t>
            </a:r>
            <a:r>
              <a:rPr lang="es-ES" sz="40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u</a:t>
            </a:r>
            <a:r>
              <a:rPr lang="es-ES" sz="40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y</a:t>
            </a: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 </a:t>
            </a:r>
            <a:b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4000" b="1" dirty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E</a:t>
            </a: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s</a:t>
            </a:r>
            <a:r>
              <a:rPr lang="es-ES" sz="4000" b="1" dirty="0">
                <a:ln w="11430"/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s-ES" sz="40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e</a:t>
            </a:r>
            <a:r>
              <a:rPr lang="es-ES" sz="4000" b="1" dirty="0">
                <a:ln w="11430"/>
                <a:solidFill>
                  <a:srgbClr val="9900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s-ES" sz="4000" b="1" dirty="0">
                <a:ln w="11430"/>
                <a:solidFill>
                  <a:srgbClr val="FF66CC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i</a:t>
            </a:r>
            <a:r>
              <a:rPr lang="es-ES" sz="4000" b="1" dirty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a</a:t>
            </a:r>
            <a:r>
              <a:rPr lang="es-ES" sz="40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l</a:t>
            </a: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 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4000" b="1" dirty="0" smtClean="0">
                <a:ln w="11430"/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s-ES" sz="40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a</a:t>
            </a:r>
            <a:r>
              <a:rPr lang="es-ES" sz="4000" b="1" dirty="0" smtClean="0">
                <a:ln w="11430"/>
                <a:solidFill>
                  <a:srgbClr val="92D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r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a  </a:t>
            </a:r>
            <a:r>
              <a:rPr lang="es-ES" sz="40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t</a:t>
            </a:r>
            <a:r>
              <a:rPr lang="es-ES" sz="40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Lucida Calligraphy" pitchFamily="66" charset="0"/>
              </a:rPr>
              <a:t>i</a:t>
            </a:r>
            <a:endParaRPr lang="es-ES" sz="4000" b="1" dirty="0">
              <a:ln w="11430"/>
              <a:solidFill>
                <a:srgbClr val="0070C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086" name="Picture 14" descr="http://miarroba.st/052/foros/posticon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33350" cy="104775"/>
          </a:xfrm>
          <a:prstGeom prst="rect">
            <a:avLst/>
          </a:prstGeom>
          <a:noFill/>
        </p:spPr>
      </p:pic>
      <p:pic>
        <p:nvPicPr>
          <p:cNvPr id="3087" name="Picture 15" descr="http://espacioforos.miarroba.st/1889616/upload/imagenes_img_careto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5250" cy="95250"/>
          </a:xfrm>
          <a:prstGeom prst="rect">
            <a:avLst/>
          </a:prstGeom>
          <a:noFill/>
        </p:spPr>
      </p:pic>
      <p:pic>
        <p:nvPicPr>
          <p:cNvPr id="3088" name="Picture 16" descr="el familia e la niña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78" y="1928802"/>
            <a:ext cx="893675" cy="785818"/>
          </a:xfrm>
          <a:prstGeom prst="rect">
            <a:avLst/>
          </a:prstGeom>
          <a:noFill/>
        </p:spPr>
      </p:pic>
      <p:pic>
        <p:nvPicPr>
          <p:cNvPr id="15" name="Picture 11" descr="Arco iris corazon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470549" flipH="1">
            <a:off x="-100854" y="113490"/>
            <a:ext cx="1785918" cy="1785918"/>
          </a:xfrm>
          <a:prstGeom prst="rect">
            <a:avLst/>
          </a:prstGeom>
          <a:noFill/>
        </p:spPr>
      </p:pic>
      <p:pic>
        <p:nvPicPr>
          <p:cNvPr id="17" name="Picture 11" descr="Arco iris corazon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72322" y="0"/>
            <a:ext cx="2071678" cy="2071678"/>
          </a:xfrm>
          <a:prstGeom prst="rect">
            <a:avLst/>
          </a:prstGeom>
          <a:noFill/>
        </p:spPr>
      </p:pic>
      <p:pic>
        <p:nvPicPr>
          <p:cNvPr id="19" name="Picture 16" descr="el familia e la niña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14414" y="2143116"/>
            <a:ext cx="819436" cy="720538"/>
          </a:xfrm>
          <a:prstGeom prst="rect">
            <a:avLst/>
          </a:prstGeom>
          <a:noFill/>
        </p:spPr>
      </p:pic>
      <p:pic>
        <p:nvPicPr>
          <p:cNvPr id="46084" name="Picture 4" descr="http://iqgglw.blu.livefilestore.com/y1pLN2isgcKyR9eUy8Q0YwFu6WG--Dk7-t4VrzQL0t3ccfw4Ds-VZa2p2hWRAOCk7jcxKAho5YnyTE7hXnz3tkt2g/arcoiris%2520brillante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3500438"/>
            <a:ext cx="2752717" cy="2428868"/>
          </a:xfrm>
          <a:prstGeom prst="rect">
            <a:avLst/>
          </a:prstGeom>
          <a:noFill/>
        </p:spPr>
      </p:pic>
      <p:pic>
        <p:nvPicPr>
          <p:cNvPr id="46082" name="Picture 2" descr="http://msxqbq.blu.livefilestore.com/y1ppAjKao3d1QfvHOD4gc6WAEVWhlqb0I8K-pDWP5wh-3fYMzMdzBCIqDvTt22AvnErSSI6JwBRYnfn4bVkrXd1MSB8v6Ojcf35/ARCO%20IRIS%20BRILLANT%20GIRL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857488" y="2071678"/>
            <a:ext cx="3419475" cy="2971801"/>
          </a:xfrm>
          <a:prstGeom prst="rect">
            <a:avLst/>
          </a:prstGeom>
          <a:noFill/>
        </p:spPr>
      </p:pic>
      <p:pic>
        <p:nvPicPr>
          <p:cNvPr id="16" name="Picture 11" descr="Arco iris corazon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8609290" flipH="1">
            <a:off x="2681166" y="4109932"/>
            <a:ext cx="1931671" cy="1931671"/>
          </a:xfrm>
          <a:prstGeom prst="rect">
            <a:avLst/>
          </a:prstGeom>
          <a:noFill/>
        </p:spPr>
      </p:pic>
      <p:pic>
        <p:nvPicPr>
          <p:cNvPr id="18" name="Picture 11" descr="Arco iris corazon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54366">
            <a:off x="4215995" y="4216003"/>
            <a:ext cx="1785918" cy="1785918"/>
          </a:xfrm>
          <a:prstGeom prst="rect">
            <a:avLst/>
          </a:prstGeom>
          <a:noFill/>
        </p:spPr>
      </p:pic>
      <p:pic>
        <p:nvPicPr>
          <p:cNvPr id="20" name="Picture 4" descr="http://iqgglw.blu.livefilestore.com/y1pLN2isgcKyR9eUy8Q0YwFu6WG--Dk7-t4VrzQL0t3ccfw4Ds-VZa2p2hWRAOCk7jcxKAho5YnyTE7hXnz3tkt2g/arcoiris%2520brillante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391283" y="3571876"/>
            <a:ext cx="2752717" cy="2428868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2143108" y="2928934"/>
            <a:ext cx="12858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solidFill>
                  <a:schemeClr val="tx2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214414" y="633478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E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es-ES" sz="2800" b="1" dirty="0" err="1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ES" sz="28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s-ES" sz="2800" b="1" dirty="0" err="1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s-ES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s-ES" sz="2800" b="1" dirty="0" err="1" smtClean="0"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ES" sz="28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E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20977253">
            <a:off x="5026878" y="5388056"/>
            <a:ext cx="2188935" cy="12832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120">
    <p:fade/>
    <p:sndAc>
      <p:stSnd loop="1">
        <p:snd r:embed="rId3" name="Banda-Sonora-Love-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0"/>
                                        <p:tgtEl>
                                          <p:spTgt spid="119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0"/>
                                        <p:tgtEl>
                                          <p:spTgt spid="119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0"/>
                                        <p:tgtEl>
                                          <p:spTgt spid="119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6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7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8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api.ning.com/files/CnscDbBGRhj0oAiptAKRjdR-syfUu*k7KeZs*z-zdJgZ32cX61KjJcHHJHaT7WqMts2Fmbw9JBrVK0IRL8BYfJs*-IY6scJp/BELLOARCOIRISmovi3_thumb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4" name="Picture 2" descr="Gifs Animados de Sirenas - Imagenes Animadas de Siren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3571876"/>
            <a:ext cx="928694" cy="111443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4036" name="Picture 4" descr="Gifs Animados de Sirenas - Imagenes Animadas de Siren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720190">
            <a:off x="6507714" y="3643833"/>
            <a:ext cx="1291686" cy="1550024"/>
          </a:xfrm>
          <a:prstGeom prst="rect">
            <a:avLst/>
          </a:prstGeom>
          <a:noFill/>
        </p:spPr>
      </p:pic>
      <p:pic>
        <p:nvPicPr>
          <p:cNvPr id="2" name="Picture 2" descr="http://4.bp.blogspot.com/-YSy7AIWinWA/TazPU8lmSeI/AAAAAAAAAVM/a54nyUntk1w/s1600/pecera_arcoiri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8" y="4086224"/>
            <a:ext cx="4362450" cy="2771776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0" y="4611231"/>
            <a:ext cx="7056437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Cada nube tiene una guarnición de plata... </a:t>
            </a:r>
            <a:b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Y cada día lluvioso deja un brillo especial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Un Arco iris!</a:t>
            </a:r>
            <a:endParaRPr lang="es-ES" sz="28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929190" y="185736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  <p:pic>
        <p:nvPicPr>
          <p:cNvPr id="58370" name="Picture 2" descr="http://www.lalocadelosgatos.com/wp-content/uploads/2013/09/Gato-Unicornio-Arcoiris-Pelazo-150x15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4429132"/>
            <a:ext cx="2714612" cy="271461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9595"/>
            </a:gs>
            <a:gs pos="100000">
              <a:srgbClr val="FF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arcoi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5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6" name="Picture 11" descr="Arco iris corazo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491202"/>
            <a:ext cx="1785918" cy="1785918"/>
          </a:xfrm>
          <a:prstGeom prst="rect">
            <a:avLst/>
          </a:prstGeom>
          <a:noFill/>
        </p:spPr>
      </p:pic>
      <p:pic>
        <p:nvPicPr>
          <p:cNvPr id="8" name="Picture 2" descr="Gif de Arco Iris de amor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351452"/>
            <a:ext cx="1740450" cy="1148698"/>
          </a:xfrm>
          <a:prstGeom prst="rect">
            <a:avLst/>
          </a:prstGeom>
          <a:noFill/>
        </p:spPr>
      </p:pic>
      <p:pic>
        <p:nvPicPr>
          <p:cNvPr id="9" name="Picture 6" descr="códigos con arco ir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16" y="2610490"/>
            <a:ext cx="1155375" cy="1468697"/>
          </a:xfrm>
          <a:prstGeom prst="rect">
            <a:avLst/>
          </a:prstGeom>
          <a:noFill/>
        </p:spPr>
      </p:pic>
      <p:pic>
        <p:nvPicPr>
          <p:cNvPr id="41986" name="Picture 2" descr="http://2.bp.blogspot.com/-L1NDCOK5qv4/T6f91v2x6eI/AAAAAAAABdg/BA8byoc35Uk/s1600/rosas+rojas.jpg"/>
          <p:cNvPicPr>
            <a:picLocks noChangeAspect="1" noChangeArrowheads="1"/>
          </p:cNvPicPr>
          <p:nvPr/>
        </p:nvPicPr>
        <p:blipFill>
          <a:blip r:embed="rId8"/>
          <a:srcRect l="15885" r="13766"/>
          <a:stretch>
            <a:fillRect/>
          </a:stretch>
        </p:blipFill>
        <p:spPr bwMode="auto">
          <a:xfrm>
            <a:off x="1071538" y="0"/>
            <a:ext cx="3986595" cy="378619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357158" y="3286124"/>
            <a:ext cx="54737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El </a:t>
            </a:r>
            <a:r>
              <a:rPr lang="es-ES" sz="28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ROJO</a:t>
            </a: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es el color del</a:t>
            </a:r>
            <a:endParaRPr lang="es-ES_tradnl" sz="28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es-ES_tradnl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a</a:t>
            </a: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mor, del romance y la</a:t>
            </a:r>
            <a:endParaRPr lang="es-ES_tradnl" sz="28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pasión, de rosas</a:t>
            </a:r>
            <a:endParaRPr lang="es-ES_tradnl" sz="28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hermosas y</a:t>
            </a:r>
            <a:r>
              <a:rPr lang="es-ES_tradnl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</a:t>
            </a: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de la sangre</a:t>
            </a:r>
            <a:endParaRPr lang="es-ES_tradnl" sz="28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que lleva la</a:t>
            </a:r>
            <a:r>
              <a:rPr lang="es-ES_tradnl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</a:t>
            </a:r>
            <a:r>
              <a:rPr lang="es-ES" sz="28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vida.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786446" y="471488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00"/>
            </a:gs>
            <a:gs pos="100000">
              <a:srgbClr val="FF99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0arcoi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1" descr="Arco iris coraz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91202"/>
            <a:ext cx="1785918" cy="1785918"/>
          </a:xfrm>
          <a:prstGeom prst="rect">
            <a:avLst/>
          </a:prstGeom>
          <a:noFill/>
        </p:spPr>
      </p:pic>
      <p:pic>
        <p:nvPicPr>
          <p:cNvPr id="7" name="Picture 6" descr="códigos con arco iri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500306"/>
            <a:ext cx="1226813" cy="1559508"/>
          </a:xfrm>
          <a:prstGeom prst="rect">
            <a:avLst/>
          </a:prstGeom>
          <a:noFill/>
        </p:spPr>
      </p:pic>
      <p:pic>
        <p:nvPicPr>
          <p:cNvPr id="8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9" name="Picture 2" descr="Gif de Arco Iris de amor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351452"/>
            <a:ext cx="1740450" cy="1148698"/>
          </a:xfrm>
          <a:prstGeom prst="rect">
            <a:avLst/>
          </a:prstGeom>
          <a:noFill/>
        </p:spPr>
      </p:pic>
      <p:pic>
        <p:nvPicPr>
          <p:cNvPr id="39938" name="Picture 2" descr="http://4.bp.blogspot.com/_Hjis9N7XPp0/TDdhwMGOgaI/AAAAAAAAAEs/a-XDgEeqKeo/s1600/rosa+naranja%28natalia%2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285776"/>
            <a:ext cx="4362450" cy="507209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1000100" y="3786190"/>
            <a:ext cx="6842125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El ANARANJADO es el color de l</a:t>
            </a:r>
            <a:r>
              <a:rPr lang="es-ES_tradnl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</a:t>
            </a:r>
          </a:p>
          <a:p>
            <a:pPr algn="ctr">
              <a:defRPr/>
            </a:pPr>
            <a:endParaRPr lang="es-ES_tradnl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abundancia, de las frutas ricas y</a:t>
            </a:r>
            <a:endParaRPr lang="es-ES_tradnl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s-ES_tradnl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de la cosecha del otoño con las</a:t>
            </a:r>
            <a:endParaRPr lang="es-ES_tradnl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s-ES_tradnl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puestas del sol gloriosas. </a:t>
            </a:r>
            <a:endParaRPr lang="es-ES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143768" y="4857760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EA"/>
            </a:gs>
            <a:gs pos="100000">
              <a:srgbClr val="FFFF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0arcoi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1" descr="Arco iris coraz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91202"/>
            <a:ext cx="1785918" cy="1785918"/>
          </a:xfrm>
          <a:prstGeom prst="rect">
            <a:avLst/>
          </a:prstGeom>
          <a:noFill/>
        </p:spPr>
      </p:pic>
      <p:pic>
        <p:nvPicPr>
          <p:cNvPr id="8" name="Picture 6" descr="códigos con arco iri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500306"/>
            <a:ext cx="1226813" cy="1559508"/>
          </a:xfrm>
          <a:prstGeom prst="rect">
            <a:avLst/>
          </a:prstGeom>
          <a:noFill/>
        </p:spPr>
      </p:pic>
      <p:pic>
        <p:nvPicPr>
          <p:cNvPr id="9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10" name="Picture 2" descr="Gif de Arco Iris de amor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351452"/>
            <a:ext cx="1740450" cy="1148698"/>
          </a:xfrm>
          <a:prstGeom prst="rect">
            <a:avLst/>
          </a:prstGeom>
          <a:noFill/>
        </p:spPr>
      </p:pic>
      <p:pic>
        <p:nvPicPr>
          <p:cNvPr id="37890" name="Picture 2" descr="http://www.fondolove.com/bulkupload/wall-flores7/Flores/La%20Rosa%20Amarilla_8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4362450" cy="3276601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1000100" y="3617913"/>
            <a:ext cx="5868987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28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El AMARILLO es el color de la</a:t>
            </a:r>
            <a:endParaRPr lang="es-ES_tradnl" sz="28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felicidad, del sol y de las </a:t>
            </a:r>
            <a:endParaRPr lang="es-ES_tradnl" sz="28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flores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159435" y="285728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B2D9B2"/>
            </a:gs>
            <a:gs pos="100000">
              <a:srgbClr val="008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0arcoi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1" descr="Arco iris coraz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91202"/>
            <a:ext cx="1785918" cy="1785918"/>
          </a:xfrm>
          <a:prstGeom prst="rect">
            <a:avLst/>
          </a:prstGeom>
          <a:noFill/>
        </p:spPr>
      </p:pic>
      <p:pic>
        <p:nvPicPr>
          <p:cNvPr id="7" name="Picture 6" descr="códigos con arco iri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500306"/>
            <a:ext cx="1226813" cy="1559508"/>
          </a:xfrm>
          <a:prstGeom prst="rect">
            <a:avLst/>
          </a:prstGeom>
          <a:noFill/>
        </p:spPr>
      </p:pic>
      <p:pic>
        <p:nvPicPr>
          <p:cNvPr id="8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11" name="Picture 2" descr="Gif de Arco Iris de amor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351452"/>
            <a:ext cx="1740450" cy="1148698"/>
          </a:xfrm>
          <a:prstGeom prst="rect">
            <a:avLst/>
          </a:prstGeom>
          <a:noFill/>
        </p:spPr>
      </p:pic>
      <p:pic>
        <p:nvPicPr>
          <p:cNvPr id="35842" name="Picture 2" descr="http://2.bp.blogspot.com/-5OxWfH2Iq5w/UFwRAGmvhhI/AAAAAAAAdXc/1eZoXHselBc/s1600/3%2Brosas%2Bverde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1" y="0"/>
            <a:ext cx="5181212" cy="385762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357290" y="3429000"/>
            <a:ext cx="601345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El VERDE es el color de la naturaleza,</a:t>
            </a:r>
            <a:endParaRPr lang="es-ES_tradnl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de la hierba, de los árboles, de los</a:t>
            </a:r>
            <a:endParaRPr lang="es-ES_tradnl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campos y del bosque.</a:t>
            </a:r>
            <a:endParaRPr lang="es-ES_tradnl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Así como el de</a:t>
            </a:r>
            <a:r>
              <a:rPr lang="es-ES_tradnl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es-ES" sz="28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la Esperanza.</a:t>
            </a:r>
            <a:endParaRPr lang="es-ES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357950" y="4929198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2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2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7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3399FF"/>
            </a:gs>
            <a:gs pos="100000">
              <a:srgbClr val="0033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0arcoi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1" descr="Arco iris coraz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91202"/>
            <a:ext cx="1785918" cy="1785918"/>
          </a:xfrm>
          <a:prstGeom prst="rect">
            <a:avLst/>
          </a:prstGeom>
          <a:noFill/>
        </p:spPr>
      </p:pic>
      <p:pic>
        <p:nvPicPr>
          <p:cNvPr id="8" name="Picture 6" descr="códigos con arco iri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500306"/>
            <a:ext cx="1226813" cy="1559508"/>
          </a:xfrm>
          <a:prstGeom prst="rect">
            <a:avLst/>
          </a:prstGeom>
          <a:noFill/>
        </p:spPr>
      </p:pic>
      <p:pic>
        <p:nvPicPr>
          <p:cNvPr id="9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10" name="Picture 2" descr="Gif de Arco Iris de amor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351452"/>
            <a:ext cx="1740450" cy="1148698"/>
          </a:xfrm>
          <a:prstGeom prst="rect">
            <a:avLst/>
          </a:prstGeom>
          <a:noFill/>
        </p:spPr>
      </p:pic>
      <p:pic>
        <p:nvPicPr>
          <p:cNvPr id="33794" name="Picture 2" descr="http://rosas.florpedia.com/images/fotos-rosas-azules.jpg?phpMyAdmin=RTRRHfA2I9v%2CQw0gg%2CdyQfi11e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4286248" cy="380081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714348" y="3521075"/>
            <a:ext cx="5832475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El AZUL es el color de la vida, del cielo</a:t>
            </a:r>
            <a:endParaRPr lang="es-ES_tradnl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claro, del aire que respiramos, y </a:t>
            </a:r>
            <a:r>
              <a:rPr lang="es-ES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   del</a:t>
            </a:r>
            <a:endParaRPr lang="es-ES_tradnl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agua que cubre la tierra.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500826" y="4857760"/>
            <a:ext cx="98456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800080"/>
            </a:gs>
            <a:gs pos="100000">
              <a:srgbClr val="4F004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arcoi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3" descr="animo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60838" y="3017838"/>
            <a:ext cx="822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Arco iris corazon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491202"/>
            <a:ext cx="1785918" cy="1785918"/>
          </a:xfrm>
          <a:prstGeom prst="rect">
            <a:avLst/>
          </a:prstGeom>
          <a:noFill/>
        </p:spPr>
      </p:pic>
      <p:pic>
        <p:nvPicPr>
          <p:cNvPr id="9" name="Picture 6" descr="códigos con arco ir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2500306"/>
            <a:ext cx="1226813" cy="1559508"/>
          </a:xfrm>
          <a:prstGeom prst="rect">
            <a:avLst/>
          </a:prstGeom>
          <a:noFill/>
        </p:spPr>
      </p:pic>
      <p:pic>
        <p:nvPicPr>
          <p:cNvPr id="10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11" name="Picture 2" descr="Gif de Arco Iris de amo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15140" y="351452"/>
            <a:ext cx="1740450" cy="1148698"/>
          </a:xfrm>
          <a:prstGeom prst="rect">
            <a:avLst/>
          </a:prstGeom>
          <a:noFill/>
        </p:spPr>
      </p:pic>
      <p:pic>
        <p:nvPicPr>
          <p:cNvPr id="31746" name="Picture 2" descr="http://t0.gstatic.com/images?q=tbn:ANd9GcTqAoK8UXDpraAD76JxjFilAbeyRdbDPAmBqVJWLgDuH_YULaN_"/>
          <p:cNvPicPr>
            <a:picLocks noChangeAspect="1" noChangeArrowheads="1"/>
          </p:cNvPicPr>
          <p:nvPr/>
        </p:nvPicPr>
        <p:blipFill>
          <a:blip r:embed="rId9"/>
          <a:srcRect l="8187" r="13210"/>
          <a:stretch>
            <a:fillRect/>
          </a:stretch>
        </p:blipFill>
        <p:spPr bwMode="auto">
          <a:xfrm>
            <a:off x="0" y="0"/>
            <a:ext cx="4261363" cy="4071942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00034" y="3857628"/>
            <a:ext cx="6192837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El INDIGO</a:t>
            </a: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es el color de la noche</a:t>
            </a: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y de los sueños.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286380" y="185736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99FF"/>
            </a:gs>
            <a:gs pos="100000">
              <a:srgbClr val="9900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0arcoir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1" descr="Arco iris corazo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91202"/>
            <a:ext cx="1785918" cy="1785918"/>
          </a:xfrm>
          <a:prstGeom prst="rect">
            <a:avLst/>
          </a:prstGeom>
          <a:noFill/>
        </p:spPr>
      </p:pic>
      <p:pic>
        <p:nvPicPr>
          <p:cNvPr id="8" name="Picture 6" descr="códigos con arco iri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500306"/>
            <a:ext cx="1226813" cy="1559508"/>
          </a:xfrm>
          <a:prstGeom prst="rect">
            <a:avLst/>
          </a:prstGeom>
          <a:noFill/>
        </p:spPr>
      </p:pic>
      <p:pic>
        <p:nvPicPr>
          <p:cNvPr id="9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10" name="Picture 2" descr="Gif de Arco Iris de amor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351452"/>
            <a:ext cx="1740450" cy="1148698"/>
          </a:xfrm>
          <a:prstGeom prst="rect">
            <a:avLst/>
          </a:prstGeom>
          <a:noFill/>
        </p:spPr>
      </p:pic>
      <p:sp>
        <p:nvSpPr>
          <p:cNvPr id="29698" name="AutoShape 2" descr="http://imagenes.gratis.es/data/media/114/rosa-violeta.jpg"/>
          <p:cNvSpPr>
            <a:spLocks noChangeAspect="1" noChangeArrowheads="1"/>
          </p:cNvSpPr>
          <p:nvPr/>
        </p:nvSpPr>
        <p:spPr bwMode="auto">
          <a:xfrm>
            <a:off x="155575" y="-1211263"/>
            <a:ext cx="2657475" cy="25241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9700" name="AutoShape 4" descr="http://imagenes.gratis.es/data/media/114/rosa-violeta.jpg"/>
          <p:cNvSpPr>
            <a:spLocks noChangeAspect="1" noChangeArrowheads="1"/>
          </p:cNvSpPr>
          <p:nvPr/>
        </p:nvSpPr>
        <p:spPr bwMode="auto">
          <a:xfrm>
            <a:off x="155575" y="-1211263"/>
            <a:ext cx="2657475" cy="25241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9702" name="Picture 6" descr="http://t2.gstatic.com/images?q=tbn:ANd9GcQjnC43SF8Ks8UuKcARqxaCi1jMGz_e-Dp3x97W28bKm4b2B_SK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285776"/>
            <a:ext cx="3562323" cy="438439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1785918" y="3643314"/>
            <a:ext cx="5688012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 sz="28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El VIOLETA es el color de la paz y la</a:t>
            </a:r>
            <a:endParaRPr lang="es-ES_tradnl" sz="2800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tranquilidad, del mar profundo  y de</a:t>
            </a:r>
            <a:endParaRPr lang="es-ES_tradnl" sz="2800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los tenues rayos atractivos del</a:t>
            </a:r>
            <a:endParaRPr lang="es-ES_tradnl" sz="2800" b="1" dirty="0">
              <a:solidFill>
                <a:srgbClr val="99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es-ES" sz="2800" b="1" dirty="0">
                <a:solidFill>
                  <a:srgbClr val="99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amanecer.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500958" y="5000636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9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69" name="Picture 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371" name="Picture 83" descr="gifs arc en cie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0"/>
            <a:ext cx="3286116" cy="33528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291" name="Rectangle 16"/>
          <p:cNvSpPr>
            <a:spLocks noChangeArrowheads="1"/>
          </p:cNvSpPr>
          <p:nvPr/>
        </p:nvSpPr>
        <p:spPr bwMode="auto">
          <a:xfrm>
            <a:off x="179388" y="404813"/>
            <a:ext cx="74168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 i="1" dirty="0">
                <a:solidFill>
                  <a:srgbClr val="9900CC"/>
                </a:solidFill>
                <a:latin typeface="Lucida Calligraphy" pitchFamily="66" charset="0"/>
              </a:rPr>
              <a:t>La vida es un</a:t>
            </a:r>
            <a: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  <a:t> </a:t>
            </a:r>
            <a:r>
              <a:rPr lang="es-ES" sz="4000" b="1" i="1" dirty="0">
                <a:solidFill>
                  <a:srgbClr val="99FF33"/>
                </a:solidFill>
                <a:latin typeface="Lucida Calligraphy" pitchFamily="66" charset="0"/>
              </a:rPr>
              <a:t>arco iris</a:t>
            </a:r>
            <a: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  <a:t> </a:t>
            </a:r>
            <a:r>
              <a:rPr lang="es-ES" sz="4000" b="1" i="1" dirty="0">
                <a:solidFill>
                  <a:schemeClr val="accent1"/>
                </a:solidFill>
                <a:latin typeface="Lucida Calligraphy" pitchFamily="66" charset="0"/>
              </a:rPr>
              <a:t>hermoso...</a:t>
            </a:r>
            <a: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  <a:t> </a:t>
            </a:r>
            <a:b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</a:br>
            <a:r>
              <a:rPr lang="es-ES" sz="4000" b="1" i="1" dirty="0">
                <a:solidFill>
                  <a:srgbClr val="000099"/>
                </a:solidFill>
                <a:latin typeface="Lucida Calligraphy" pitchFamily="66" charset="0"/>
              </a:rPr>
              <a:t>y </a:t>
            </a:r>
            <a:br>
              <a:rPr lang="es-ES" sz="4000" b="1" i="1" dirty="0">
                <a:solidFill>
                  <a:srgbClr val="000099"/>
                </a:solidFill>
                <a:latin typeface="Lucida Calligraphy" pitchFamily="66" charset="0"/>
              </a:rPr>
            </a:br>
            <a:r>
              <a:rPr lang="es-ES" sz="4000" b="1" i="1" dirty="0">
                <a:solidFill>
                  <a:srgbClr val="000099"/>
                </a:solidFill>
                <a:latin typeface="Lucida Calligraphy" pitchFamily="66" charset="0"/>
              </a:rPr>
              <a:t> </a:t>
            </a:r>
            <a:r>
              <a:rPr lang="es-ES" sz="4000" b="1" i="1" dirty="0">
                <a:solidFill>
                  <a:schemeClr val="hlink"/>
                </a:solidFill>
                <a:latin typeface="Lucida Calligraphy" pitchFamily="66" charset="0"/>
              </a:rPr>
              <a:t>Recuerda que</a:t>
            </a:r>
            <a: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  <a:t> si siempre </a:t>
            </a:r>
            <a:r>
              <a:rPr lang="es-ES" sz="4000" b="1" i="1" dirty="0">
                <a:solidFill>
                  <a:srgbClr val="FFFF00"/>
                </a:solidFill>
                <a:latin typeface="Lucida Calligraphy" pitchFamily="66" charset="0"/>
              </a:rPr>
              <a:t>deseas ver</a:t>
            </a:r>
            <a: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  <a:t> </a:t>
            </a:r>
            <a:r>
              <a:rPr lang="es-ES" sz="4000" b="1" i="1" dirty="0">
                <a:solidFill>
                  <a:srgbClr val="0066FF"/>
                </a:solidFill>
                <a:latin typeface="Lucida Calligraphy" pitchFamily="66" charset="0"/>
              </a:rPr>
              <a:t>un arco iris...</a:t>
            </a:r>
            <a: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  <a:t> </a:t>
            </a:r>
          </a:p>
          <a:p>
            <a:r>
              <a:rPr lang="es-ES" sz="4000" b="1" i="1" dirty="0">
                <a:solidFill>
                  <a:srgbClr val="CC9900"/>
                </a:solidFill>
                <a:latin typeface="Lucida Calligraphy" pitchFamily="66" charset="0"/>
              </a:rPr>
              <a:t>Tienes que</a:t>
            </a:r>
            <a:r>
              <a:rPr lang="es-ES" sz="4000" b="1" i="1" dirty="0">
                <a:solidFill>
                  <a:srgbClr val="00CC00"/>
                </a:solidFill>
                <a:latin typeface="Lucida Calligraphy" pitchFamily="66" charset="0"/>
              </a:rPr>
              <a:t> </a:t>
            </a:r>
            <a:r>
              <a:rPr lang="es-ES" sz="4000" b="1" i="1" dirty="0">
                <a:solidFill>
                  <a:srgbClr val="66FFFF"/>
                </a:solidFill>
                <a:latin typeface="Lucida Calligraphy" pitchFamily="66" charset="0"/>
              </a:rPr>
              <a:t>tolerar la lluvia!</a:t>
            </a:r>
            <a:r>
              <a:rPr lang="es-ES" sz="4000" b="1" dirty="0">
                <a:solidFill>
                  <a:srgbClr val="66FFFF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27650" name="Picture 2" descr="http://fotos.hispavista.com/presentacionAlbum/visualizarFoto/imagen.phtml?idFoto=300901&amp;nombreAlbum=unicornio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3714752"/>
            <a:ext cx="5862648" cy="345553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357686" y="364331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276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 descr="CORAZON DIGIT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los versos para un amig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11984" flipH="1">
            <a:off x="2097596" y="72171"/>
            <a:ext cx="2435745" cy="530311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los versos para un amig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11984" flipH="1">
            <a:off x="-67254" y="4315321"/>
            <a:ext cx="2774895" cy="365614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los versos para un amig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11984" flipH="1">
            <a:off x="1385902" y="3367276"/>
            <a:ext cx="3133973" cy="44538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4" descr="los versos para un amig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11984" flipH="1">
            <a:off x="705096" y="1299883"/>
            <a:ext cx="2802853" cy="369298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los versos para un amig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11984" flipH="1">
            <a:off x="4242980" y="-364526"/>
            <a:ext cx="2667763" cy="351498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315" name="Rectangle 10"/>
          <p:cNvSpPr>
            <a:spLocks noChangeArrowheads="1"/>
          </p:cNvSpPr>
          <p:nvPr/>
        </p:nvSpPr>
        <p:spPr bwMode="auto">
          <a:xfrm>
            <a:off x="285720" y="500042"/>
            <a:ext cx="536416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 dirty="0">
                <a:solidFill>
                  <a:schemeClr val="tx2"/>
                </a:solidFill>
                <a:latin typeface="Lucida Calligraphy" pitchFamily="66" charset="0"/>
              </a:rPr>
              <a:t>	</a:t>
            </a:r>
            <a:r>
              <a:rPr lang="es-ES" sz="4000" b="1" dirty="0">
                <a:solidFill>
                  <a:schemeClr val="bg1"/>
                </a:solidFill>
                <a:latin typeface="Lucida Calligraphy" pitchFamily="66" charset="0"/>
              </a:rPr>
              <a:t>No Olvides que no hay mayor Arco iris en nuestras vidas</a:t>
            </a:r>
            <a:r>
              <a:rPr lang="es-ES_tradnl" sz="4000" b="1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4000" b="1" dirty="0">
                <a:solidFill>
                  <a:schemeClr val="bg1"/>
                </a:solidFill>
                <a:latin typeface="Lucida Calligraphy" pitchFamily="66" charset="0"/>
              </a:rPr>
              <a:t>que</a:t>
            </a:r>
            <a:r>
              <a:rPr lang="es-ES_tradnl" sz="4000" b="1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4000" b="1" dirty="0">
                <a:solidFill>
                  <a:schemeClr val="bg1"/>
                </a:solidFill>
                <a:latin typeface="Lucida Calligraphy" pitchFamily="66" charset="0"/>
              </a:rPr>
              <a:t>aquel que está en nuestros Corazones después de la lluvia</a:t>
            </a:r>
            <a:r>
              <a:rPr lang="es-ES_tradnl" sz="4000" b="1" dirty="0">
                <a:solidFill>
                  <a:schemeClr val="bg1"/>
                </a:solidFill>
                <a:latin typeface="Lucida Calligraphy" pitchFamily="66" charset="0"/>
              </a:rPr>
              <a:t>.</a:t>
            </a:r>
            <a:endParaRPr lang="es-ES" sz="40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25602" name="Picture 2" descr="http://4.bp.blogspot.com/-y4SqVwJory4/UC_8CVemIkI/AAAAAAAACIY/lV5inOwpPzM/s1600/ARCOIRIS110121Diosa%2520del%2520arco-iri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3500438"/>
            <a:ext cx="3500430" cy="375336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6143636" y="292893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13" descr="ANd9GcT3WZ9AEpgNB8iVI1WaUSRX6LkbxrIpdNCIxX9K8vXVZyNvLWt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los versos para un amig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5469581" flipH="1">
            <a:off x="369747" y="3178634"/>
            <a:ext cx="4103053" cy="423652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2" descr="Arco Iri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2786058"/>
            <a:ext cx="632292" cy="557207"/>
          </a:xfrm>
          <a:prstGeom prst="rect">
            <a:avLst/>
          </a:prstGeom>
          <a:noFill/>
        </p:spPr>
      </p:pic>
      <p:pic>
        <p:nvPicPr>
          <p:cNvPr id="12" name="Picture 4" descr="los versos para un amig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5469581" flipH="1">
            <a:off x="2878901" y="3891413"/>
            <a:ext cx="3541588" cy="365679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4" descr="los versos para un amig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5469581" flipH="1">
            <a:off x="211215" y="1148045"/>
            <a:ext cx="3292249" cy="388249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4" descr="los versos para un amig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5469581" flipH="1">
            <a:off x="-367050" y="357836"/>
            <a:ext cx="3144635" cy="32469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2" descr="Arco Ir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1000108"/>
            <a:ext cx="813673" cy="717049"/>
          </a:xfrm>
          <a:prstGeom prst="rect">
            <a:avLst/>
          </a:prstGeom>
          <a:noFill/>
        </p:spPr>
      </p:pic>
      <p:pic>
        <p:nvPicPr>
          <p:cNvPr id="16" name="Picture 22" descr="Arco Ir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9586" y="3071810"/>
            <a:ext cx="713356" cy="628645"/>
          </a:xfrm>
          <a:prstGeom prst="rect">
            <a:avLst/>
          </a:prstGeom>
          <a:noFill/>
        </p:spPr>
      </p:pic>
      <p:pic>
        <p:nvPicPr>
          <p:cNvPr id="17" name="Picture 22" descr="Arco Ir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9586" y="1285860"/>
            <a:ext cx="956549" cy="842959"/>
          </a:xfrm>
          <a:prstGeom prst="rect">
            <a:avLst/>
          </a:prstGeom>
          <a:noFill/>
        </p:spPr>
      </p:pic>
      <p:pic>
        <p:nvPicPr>
          <p:cNvPr id="18" name="Picture 22" descr="Arco Ir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7786668">
            <a:off x="6327168" y="194449"/>
            <a:ext cx="956549" cy="842959"/>
          </a:xfrm>
          <a:prstGeom prst="rect">
            <a:avLst/>
          </a:prstGeom>
          <a:noFill/>
        </p:spPr>
      </p:pic>
      <p:pic>
        <p:nvPicPr>
          <p:cNvPr id="23554" name="Picture 2" descr="http://t3.gstatic.com/images?q=tbn:ANd9GcRHryrYqC8qyJsMX_cbgxHlsBNS7huKTrIfe0oCR6DM7-YYKu-M0Q"/>
          <p:cNvPicPr>
            <a:picLocks noChangeAspect="1" noChangeArrowheads="1"/>
          </p:cNvPicPr>
          <p:nvPr/>
        </p:nvPicPr>
        <p:blipFill>
          <a:blip r:embed="rId7"/>
          <a:srcRect t="4212" r="28572" b="35769"/>
          <a:stretch>
            <a:fillRect/>
          </a:stretch>
        </p:blipFill>
        <p:spPr bwMode="auto">
          <a:xfrm>
            <a:off x="5214943" y="1071546"/>
            <a:ext cx="1857388" cy="196354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3556" name="Picture 4" descr="http://api.ning.com/files/AyN5mK4LmpR2wuOWNPPB6l7fCfVnfBlVMp5FPrYA5x59cqwHwRUNJtMuJePAJqXc9uBR184smaBTTbTqG9Lzp8jW0IxQswju/unicornioscopia.jpg"/>
          <p:cNvPicPr>
            <a:picLocks noChangeAspect="1" noChangeArrowheads="1"/>
          </p:cNvPicPr>
          <p:nvPr/>
        </p:nvPicPr>
        <p:blipFill>
          <a:blip r:embed="rId8"/>
          <a:srcRect b="6568"/>
          <a:stretch>
            <a:fillRect/>
          </a:stretch>
        </p:blipFill>
        <p:spPr bwMode="auto">
          <a:xfrm>
            <a:off x="5715008" y="3769639"/>
            <a:ext cx="3714776" cy="3345756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4339" name="Rectangle 11"/>
          <p:cNvSpPr>
            <a:spLocks noChangeArrowheads="1"/>
          </p:cNvSpPr>
          <p:nvPr/>
        </p:nvSpPr>
        <p:spPr bwMode="auto">
          <a:xfrm>
            <a:off x="0" y="3786190"/>
            <a:ext cx="63357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latin typeface="Lucida Calligraphy" pitchFamily="66" charset="0"/>
              </a:rPr>
              <a:t>	Así que disfruta de él y compártelo con otros...</a:t>
            </a:r>
          </a:p>
          <a:p>
            <a:r>
              <a:rPr lang="es-ES" sz="3600" b="1" dirty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_tradnl" sz="3600" b="1" dirty="0">
                <a:solidFill>
                  <a:schemeClr val="bg1"/>
                </a:solidFill>
                <a:latin typeface="Lucida Calligraphy" pitchFamily="66" charset="0"/>
              </a:rPr>
              <a:t>así se </a:t>
            </a:r>
            <a:r>
              <a:rPr lang="es-ES" sz="3600" b="1" dirty="0">
                <a:solidFill>
                  <a:schemeClr val="bg1"/>
                </a:solidFill>
                <a:latin typeface="Lucida Calligraphy" pitchFamily="66" charset="0"/>
              </a:rPr>
              <a:t>formará un Arco iris en tu </a:t>
            </a:r>
            <a:r>
              <a:rPr lang="es-ES_tradnl" sz="3600" b="1" dirty="0">
                <a:solidFill>
                  <a:schemeClr val="bg1"/>
                </a:solidFill>
                <a:latin typeface="Lucida Calligraphy" pitchFamily="66" charset="0"/>
              </a:rPr>
              <a:t>C</a:t>
            </a:r>
            <a:r>
              <a:rPr lang="es-ES" sz="3600" b="1" dirty="0" err="1">
                <a:solidFill>
                  <a:schemeClr val="bg1"/>
                </a:solidFill>
                <a:latin typeface="Lucida Calligraphy" pitchFamily="66" charset="0"/>
              </a:rPr>
              <a:t>orazón</a:t>
            </a:r>
            <a:r>
              <a:rPr lang="es-ES" sz="3600" b="1" dirty="0">
                <a:solidFill>
                  <a:schemeClr val="bg1"/>
                </a:solidFill>
                <a:latin typeface="Lucida Calligraphy" pitchFamily="66" charset="0"/>
              </a:rPr>
              <a:t>!!!</a:t>
            </a:r>
          </a:p>
        </p:txBody>
      </p:sp>
      <p:pic>
        <p:nvPicPr>
          <p:cNvPr id="14" name="Picture 4" descr="los versos para un amig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4806475" flipH="1">
            <a:off x="5632686" y="4511917"/>
            <a:ext cx="2997020" cy="309451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9" name="18 Rectángulo"/>
          <p:cNvSpPr/>
          <p:nvPr/>
        </p:nvSpPr>
        <p:spPr>
          <a:xfrm>
            <a:off x="4429124" y="292893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1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" dur="1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1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b="61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2" descr="Arco Iri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5643578"/>
            <a:ext cx="947321" cy="834827"/>
          </a:xfrm>
          <a:prstGeom prst="rect">
            <a:avLst/>
          </a:prstGeom>
          <a:noFill/>
        </p:spPr>
      </p:pic>
      <p:pic>
        <p:nvPicPr>
          <p:cNvPr id="5" name="Picture 22" descr="Arco Iri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5403814"/>
            <a:ext cx="814665" cy="717924"/>
          </a:xfrm>
          <a:prstGeom prst="rect">
            <a:avLst/>
          </a:prstGeom>
          <a:noFill/>
        </p:spPr>
      </p:pic>
      <p:pic>
        <p:nvPicPr>
          <p:cNvPr id="6" name="Picture 22" descr="Arco Iri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476225">
            <a:off x="6286512" y="4546558"/>
            <a:ext cx="857788" cy="755925"/>
          </a:xfrm>
          <a:prstGeom prst="rect">
            <a:avLst/>
          </a:prstGeom>
          <a:noFill/>
        </p:spPr>
      </p:pic>
      <p:pic>
        <p:nvPicPr>
          <p:cNvPr id="7" name="Picture 22" descr="Arco Iri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4286256"/>
            <a:ext cx="947321" cy="834827"/>
          </a:xfrm>
          <a:prstGeom prst="rect">
            <a:avLst/>
          </a:prstGeom>
          <a:noFill/>
        </p:spPr>
      </p:pic>
      <p:pic>
        <p:nvPicPr>
          <p:cNvPr id="8" name="Picture 22" descr="Arco Iri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763821">
            <a:off x="5000628" y="5786454"/>
            <a:ext cx="947321" cy="834827"/>
          </a:xfrm>
          <a:prstGeom prst="rect">
            <a:avLst/>
          </a:prstGeom>
          <a:noFill/>
        </p:spPr>
      </p:pic>
      <p:pic>
        <p:nvPicPr>
          <p:cNvPr id="9" name="Picture 22" descr="Arco Iri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674502">
            <a:off x="285720" y="5357826"/>
            <a:ext cx="947321" cy="834827"/>
          </a:xfrm>
          <a:prstGeom prst="rect">
            <a:avLst/>
          </a:prstGeom>
          <a:noFill/>
        </p:spPr>
      </p:pic>
      <p:pic>
        <p:nvPicPr>
          <p:cNvPr id="21506" name="Picture 2" descr="http://1.bp.blogspot.com/-Y1z3Ko8yz1c/TtTJdshICcI/AAAAAAAAAC8/cScPN5Znnsg/s1600/yo+en+arcoiris+con+unicorni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2428868"/>
            <a:ext cx="5167322" cy="3875492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857356" y="64291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	Tu eres... Mi </a:t>
            </a:r>
            <a:r>
              <a:rPr lang="es-ES" sz="2800" b="1" dirty="0" err="1" smtClean="0">
                <a:solidFill>
                  <a:schemeClr val="bg1"/>
                </a:solidFill>
                <a:latin typeface="Lucida Calligraphy" pitchFamily="66" charset="0"/>
              </a:rPr>
              <a:t>amig@</a:t>
            </a:r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, Mi compañía, </a:t>
            </a:r>
          </a:p>
          <a:p>
            <a:pPr lvl="0"/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	A través de los buenos y malos tiempos</a:t>
            </a:r>
            <a:r>
              <a:rPr lang="es-ES" sz="28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endParaRPr lang="es-E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143636" y="3000372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://bp0.blogger.com/_HEb2cErqwDU/Ryzlkpqs4TI/AAAAAAAAADE/d10PfXjbt5s/s320/peaceedt1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357158" y="3811012"/>
            <a:ext cx="5761037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tx2"/>
                </a:solidFill>
                <a:latin typeface="Lucida Calligraphy" pitchFamily="66" charset="0"/>
              </a:rPr>
              <a:t>	</a:t>
            </a:r>
            <a:r>
              <a:rPr lang="es-ES" sz="3200" b="1" dirty="0">
                <a:solidFill>
                  <a:schemeClr val="bg1"/>
                </a:solidFill>
                <a:latin typeface="Lucida Calligraphy" pitchFamily="66" charset="0"/>
              </a:rPr>
              <a:t>Estas ahí para escucharme, Estas ahí para hablarme, 	</a:t>
            </a:r>
          </a:p>
          <a:p>
            <a:r>
              <a:rPr lang="es-ES" sz="3200" b="1" dirty="0">
                <a:solidFill>
                  <a:schemeClr val="bg1"/>
                </a:solidFill>
                <a:latin typeface="Lucida Calligraphy" pitchFamily="66" charset="0"/>
              </a:rPr>
              <a:t>	Con alegría, con una sonrisa, Con dolor y lagrimas,</a:t>
            </a:r>
            <a:r>
              <a:rPr lang="es-ES" sz="32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6" name="Picture 7" descr="http://i132.photobucket.com/albums/q9/shania_linn/mujerbella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1214422"/>
            <a:ext cx="3048000" cy="3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7" descr="http://i132.photobucket.com/albums/q9/shania_linn/mujerbella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214414" y="1214422"/>
            <a:ext cx="3048000" cy="30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2910" y="2000240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angeles bellos, cisnes animados, fotos de angeles bellos, cisnes bell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0" name="Rectangle 5"/>
          <p:cNvSpPr>
            <a:spLocks noChangeArrowheads="1"/>
          </p:cNvSpPr>
          <p:nvPr/>
        </p:nvSpPr>
        <p:spPr bwMode="auto">
          <a:xfrm>
            <a:off x="2951163" y="5143512"/>
            <a:ext cx="61928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latin typeface="Lucida Calligraphy" pitchFamily="66" charset="0"/>
              </a:rPr>
              <a:t>	Yo se que estarás ahí, a través de los años!</a:t>
            </a:r>
            <a:r>
              <a:rPr lang="es-ES" sz="36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6" name="Picture 12" descr="la hermana con smiley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0"/>
            <a:ext cx="1071538" cy="1071538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" name="Picture 12" descr="la hermana con smiley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1584" cy="1071584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8" name="7 Rectángulo"/>
          <p:cNvSpPr/>
          <p:nvPr/>
        </p:nvSpPr>
        <p:spPr>
          <a:xfrm>
            <a:off x="4572000" y="3857628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http://storage.canalblog.com/56/39/207575/587132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36526"/>
            <a:ext cx="9144000" cy="6994525"/>
          </a:xfrm>
          <a:prstGeom prst="rect">
            <a:avLst/>
          </a:prstGeom>
          <a:noFill/>
        </p:spPr>
      </p:pic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2000232" y="4071942"/>
            <a:ext cx="664373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Lucida Calligraphy" pitchFamily="66" charset="0"/>
              </a:rPr>
              <a:t>Mi </a:t>
            </a:r>
            <a:r>
              <a:rPr lang="es-ES" sz="2800" b="1" dirty="0" err="1" smtClean="0">
                <a:solidFill>
                  <a:schemeClr val="bg1"/>
                </a:solidFill>
                <a:latin typeface="Lucida Calligraphy" pitchFamily="66" charset="0"/>
              </a:rPr>
              <a:t>amig@</a:t>
            </a:r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, </a:t>
            </a:r>
            <a:r>
              <a:rPr lang="es-ES" sz="2800" b="1" dirty="0">
                <a:solidFill>
                  <a:schemeClr val="bg1"/>
                </a:solidFill>
                <a:latin typeface="Lucida Calligraphy" pitchFamily="66" charset="0"/>
              </a:rPr>
              <a:t>Mi </a:t>
            </a:r>
            <a:r>
              <a:rPr lang="es-ES" sz="2800" b="1" dirty="0" err="1" smtClean="0">
                <a:solidFill>
                  <a:schemeClr val="bg1"/>
                </a:solidFill>
                <a:latin typeface="Lucida Calligraphy" pitchFamily="66" charset="0"/>
              </a:rPr>
              <a:t>herman@</a:t>
            </a:r>
            <a:endParaRPr lang="es-ES" sz="2800" b="1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A </a:t>
            </a:r>
            <a:r>
              <a:rPr lang="es-ES" sz="2800" b="1" dirty="0">
                <a:solidFill>
                  <a:schemeClr val="bg1"/>
                </a:solidFill>
                <a:latin typeface="Lucida Calligraphy" pitchFamily="66" charset="0"/>
              </a:rPr>
              <a:t>través de momentos </a:t>
            </a:r>
            <a:r>
              <a:rPr lang="es-ES_tradnl" sz="2800" b="1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latin typeface="Lucida Calligraphy" pitchFamily="66" charset="0"/>
              </a:rPr>
              <a:t>felices y </a:t>
            </a:r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 tristes</a:t>
            </a:r>
            <a:r>
              <a:rPr lang="es-ES" sz="2800" b="1" dirty="0">
                <a:solidFill>
                  <a:schemeClr val="bg1"/>
                </a:solidFill>
                <a:latin typeface="Lucida Calligraphy" pitchFamily="66" charset="0"/>
              </a:rPr>
              <a:t>, </a:t>
            </a:r>
          </a:p>
          <a:p>
            <a:r>
              <a:rPr lang="es-ES" sz="2800" b="1" dirty="0">
                <a:solidFill>
                  <a:schemeClr val="bg1"/>
                </a:solidFill>
                <a:latin typeface="Lucida Calligraphy" pitchFamily="66" charset="0"/>
              </a:rPr>
              <a:t>A mi lado te encuentras, A mi lado tu caminas</a:t>
            </a:r>
            <a:r>
              <a:rPr lang="es-ES" sz="2000" b="1" dirty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r>
              <a:rPr lang="es-ES" sz="24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4" name="Picture 4" descr="añorar divertid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4939117"/>
            <a:ext cx="1643042" cy="191888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9454" y="114298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2.bp.blogspot.com/_qbstaWoxG-M/S-IGoFS1bYI/AAAAAAAAAeo/1kZRKyXZyes/s1600/hada_arcoir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57752" cy="6858000"/>
          </a:xfrm>
          <a:prstGeom prst="rect">
            <a:avLst/>
          </a:prstGeom>
          <a:noFill/>
        </p:spPr>
      </p:pic>
      <p:pic>
        <p:nvPicPr>
          <p:cNvPr id="80900" name="Picture 4" descr="http://2.bp.blogspot.com/_qbstaWoxG-M/S-IGoFS1bYI/AAAAAAAAAeo/1kZRKyXZyes/s1600/hada_arcoir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429124" y="0"/>
            <a:ext cx="4714876" cy="6858000"/>
          </a:xfrm>
          <a:prstGeom prst="rect">
            <a:avLst/>
          </a:prstGeom>
          <a:noFill/>
        </p:spPr>
      </p:pic>
      <p:pic>
        <p:nvPicPr>
          <p:cNvPr id="5" name="Picture 16" descr="http://gfx.glittergraphicsnow.com/albums/ll149/glittergn/rainbow/rainbow0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14290"/>
            <a:ext cx="1190625" cy="1200150"/>
          </a:xfrm>
          <a:prstGeom prst="rect">
            <a:avLst/>
          </a:prstGeom>
          <a:noFill/>
        </p:spPr>
      </p:pic>
      <p:pic>
        <p:nvPicPr>
          <p:cNvPr id="6" name="Picture 16" descr="http://gfx.glittergraphicsnow.com/albums/ll149/glittergn/rainbow/rainbow0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2214554"/>
            <a:ext cx="1190625" cy="1200150"/>
          </a:xfrm>
          <a:prstGeom prst="rect">
            <a:avLst/>
          </a:prstGeom>
          <a:noFill/>
        </p:spPr>
      </p:pic>
      <p:pic>
        <p:nvPicPr>
          <p:cNvPr id="7" name="Picture 16" descr="http://gfx.glittergraphicsnow.com/albums/ll149/glittergn/rainbow/rainbow0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4143380"/>
            <a:ext cx="1190625" cy="1200150"/>
          </a:xfrm>
          <a:prstGeom prst="rect">
            <a:avLst/>
          </a:prstGeom>
          <a:noFill/>
        </p:spPr>
      </p:pic>
      <p:pic>
        <p:nvPicPr>
          <p:cNvPr id="8" name="Picture 16" descr="http://gfx.glittergraphicsnow.com/albums/ll149/glittergn/rainbow/rainbow0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5929330"/>
            <a:ext cx="1190625" cy="12001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285852" y="4549676"/>
            <a:ext cx="68580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600" b="1" dirty="0" smtClean="0">
                <a:solidFill>
                  <a:srgbClr val="FF0000"/>
                </a:solidFill>
                <a:latin typeface="Lucida Calligraphy" pitchFamily="66" charset="0"/>
              </a:rPr>
              <a:t>	Creo que las casualidades no existen.... </a:t>
            </a:r>
          </a:p>
          <a:p>
            <a:pPr lvl="0"/>
            <a:r>
              <a:rPr lang="es-ES" sz="3600" b="1" dirty="0" smtClean="0">
                <a:solidFill>
                  <a:srgbClr val="990099"/>
                </a:solidFill>
                <a:latin typeface="Lucida Calligraphy" pitchFamily="66" charset="0"/>
              </a:rPr>
              <a:t>por eso sé que por algo existes en mi vida...</a:t>
            </a:r>
            <a:endParaRPr lang="es-ES" sz="3600" dirty="0">
              <a:solidFill>
                <a:srgbClr val="990099"/>
              </a:solidFill>
            </a:endParaRPr>
          </a:p>
        </p:txBody>
      </p:sp>
      <p:pic>
        <p:nvPicPr>
          <p:cNvPr id="10" name="Picture 2" descr="los versos para un amig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07133" cy="132856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" name="Picture 2" descr="los versos para un amig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8101994" y="0"/>
            <a:ext cx="1042006" cy="125040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5592564"/>
            <a:ext cx="1357290" cy="1551188"/>
          </a:xfrm>
          <a:prstGeom prst="rect">
            <a:avLst/>
          </a:prstGeom>
          <a:noFill/>
        </p:spPr>
      </p:pic>
      <p:pic>
        <p:nvPicPr>
          <p:cNvPr id="13" name="Picture 5" descr="http://www.imagengratis.org/images/arcoiris1ol4u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2140"/>
            <a:ext cx="1357290" cy="155118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5214942" y="5286388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3000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3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3000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3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flogfotos.miarroba.st/0/3/2/5460032/1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0"/>
            <a:ext cx="4714876" cy="6858000"/>
          </a:xfrm>
          <a:prstGeom prst="rect">
            <a:avLst/>
          </a:prstGeom>
          <a:noFill/>
        </p:spPr>
      </p:pic>
      <p:pic>
        <p:nvPicPr>
          <p:cNvPr id="6" name="Picture 8" descr="http://gfx.glittergraphicsnow.com/albums/ll149/glittergn/rainbow/rainbow0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0"/>
            <a:ext cx="1500166" cy="1444143"/>
          </a:xfrm>
          <a:prstGeom prst="rect">
            <a:avLst/>
          </a:prstGeom>
          <a:noFill/>
        </p:spPr>
      </p:pic>
      <p:pic>
        <p:nvPicPr>
          <p:cNvPr id="10" name="Picture 25" descr="http://gfx.glittergraphicsnow.com/albums/ll149/glittergn/rainbow/rainbow00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48" y="5357826"/>
            <a:ext cx="1285852" cy="1285852"/>
          </a:xfrm>
          <a:prstGeom prst="rect">
            <a:avLst/>
          </a:prstGeom>
          <a:noFill/>
        </p:spPr>
      </p:pic>
      <p:pic>
        <p:nvPicPr>
          <p:cNvPr id="11" name="Picture 4" descr="http://flogfotos.miarroba.st/0/3/2/5460032/1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429124" cy="6858000"/>
          </a:xfrm>
          <a:prstGeom prst="rect">
            <a:avLst/>
          </a:prstGeom>
          <a:noFill/>
        </p:spPr>
      </p:pic>
      <p:pic>
        <p:nvPicPr>
          <p:cNvPr id="8" name="Picture 25" descr="http://gfx.glittergraphicsnow.com/albums/ll149/glittergn/rainbow/rainbow00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85852" cy="1285852"/>
          </a:xfrm>
          <a:prstGeom prst="rect">
            <a:avLst/>
          </a:prstGeom>
          <a:noFill/>
        </p:spPr>
      </p:pic>
      <p:pic>
        <p:nvPicPr>
          <p:cNvPr id="7" name="Picture 8" descr="http://gfx.glittergraphicsnow.com/albums/ll149/glittergn/rainbow/rainbow00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482627"/>
            <a:ext cx="1428728" cy="1375373"/>
          </a:xfrm>
          <a:prstGeom prst="rect">
            <a:avLst/>
          </a:prstGeom>
          <a:noFill/>
        </p:spPr>
      </p:pic>
      <p:pic>
        <p:nvPicPr>
          <p:cNvPr id="31746" name="Picture 2" descr="Imagenes de Amor y Arcoir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3214686"/>
            <a:ext cx="2286000" cy="3048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89297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00CC"/>
                </a:solidFill>
                <a:latin typeface="Lucida Calligraphy" pitchFamily="66" charset="0"/>
              </a:rPr>
              <a:t>que fue importante para mí que te conociera,</a:t>
            </a:r>
            <a:r>
              <a:rPr lang="es-ES" sz="2800" b="1" dirty="0" smtClean="0">
                <a:solidFill>
                  <a:schemeClr val="folHlink"/>
                </a:solidFill>
                <a:latin typeface="Lucida Calligraphy" pitchFamily="66" charset="0"/>
              </a:rPr>
              <a:t> </a:t>
            </a:r>
          </a:p>
          <a:p>
            <a:r>
              <a:rPr lang="es-ES" sz="2800" b="1" dirty="0" smtClean="0">
                <a:solidFill>
                  <a:schemeClr val="folHlink"/>
                </a:solidFill>
                <a:latin typeface="Lucida Calligraphy" pitchFamily="66" charset="0"/>
              </a:rPr>
              <a:t>para llevarte dentro de mi corazón y que fueras parte de mi vida...</a:t>
            </a:r>
            <a:r>
              <a:rPr lang="es-ES" sz="2800" dirty="0" smtClean="0">
                <a:latin typeface="Lucida Calligraphy" pitchFamily="66" charset="0"/>
              </a:rPr>
              <a:t> </a:t>
            </a:r>
            <a:endParaRPr lang="es-ES" sz="2800" dirty="0">
              <a:latin typeface="Lucida Calligraphy" pitchFamily="66" charset="0"/>
            </a:endParaRPr>
          </a:p>
        </p:txBody>
      </p:sp>
      <p:pic>
        <p:nvPicPr>
          <p:cNvPr id="12" name="Picture 2" descr="Arco ir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64565" y="3571876"/>
            <a:ext cx="1879435" cy="150971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3" name="Picture 2" descr="Arco ir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-214346" y="3571876"/>
            <a:ext cx="1879435" cy="150971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" name="Picture 2" descr="Imagenes de Amor y Arcoir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3500430" y="1142984"/>
            <a:ext cx="2286000" cy="3048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5" name="14 Rectángulo"/>
          <p:cNvSpPr/>
          <p:nvPr/>
        </p:nvSpPr>
        <p:spPr>
          <a:xfrm>
            <a:off x="7358082" y="5572140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http://1.bp.blogspot.com/_9x1IZMKMhgE/TMX_nm1R_7I/AAAAAAAAAO8/74WtWW4RBig/s1600/arcoiris-1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8286776" cy="6858000"/>
          </a:xfrm>
          <a:prstGeom prst="rect">
            <a:avLst/>
          </a:prstGeom>
          <a:noFill/>
        </p:spPr>
      </p:pic>
      <p:pic>
        <p:nvPicPr>
          <p:cNvPr id="20489" name="Picture 9" descr="http://img1.imensagens.com/es/arco-iris/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49663" y="5072074"/>
            <a:ext cx="1894337" cy="1785926"/>
          </a:xfrm>
          <a:prstGeom prst="rect">
            <a:avLst/>
          </a:prstGeom>
          <a:noFill/>
        </p:spPr>
      </p:pic>
      <p:pic>
        <p:nvPicPr>
          <p:cNvPr id="6" name="Picture 9" descr="http://img1.imensagens.com/es/arco-iris/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818562" cy="1714488"/>
          </a:xfrm>
          <a:prstGeom prst="rect">
            <a:avLst/>
          </a:prstGeom>
          <a:noFill/>
        </p:spPr>
      </p:pic>
      <p:sp>
        <p:nvSpPr>
          <p:cNvPr id="20483" name="Rectangle 6"/>
          <p:cNvSpPr>
            <a:spLocks noChangeArrowheads="1"/>
          </p:cNvSpPr>
          <p:nvPr/>
        </p:nvSpPr>
        <p:spPr bwMode="auto">
          <a:xfrm>
            <a:off x="285720" y="4786322"/>
            <a:ext cx="75724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FFFF66"/>
                </a:solidFill>
                <a:latin typeface="Lucida Calligraphy" pitchFamily="66" charset="0"/>
              </a:rPr>
              <a:t>	</a:t>
            </a:r>
            <a:r>
              <a:rPr lang="es-ES" sz="2800" b="1" dirty="0" smtClean="0">
                <a:solidFill>
                  <a:srgbClr val="FFFF66"/>
                </a:solidFill>
                <a:latin typeface="Lucida Calligraphy" pitchFamily="66" charset="0"/>
              </a:rPr>
              <a:t>Este </a:t>
            </a:r>
            <a:r>
              <a:rPr lang="es-ES" sz="2800" b="1" dirty="0">
                <a:solidFill>
                  <a:srgbClr val="FFFF66"/>
                </a:solidFill>
                <a:latin typeface="Lucida Calligraphy" pitchFamily="66" charset="0"/>
              </a:rPr>
              <a:t>es </a:t>
            </a:r>
            <a:r>
              <a:rPr lang="es-ES" sz="2800" b="1" dirty="0" smtClean="0">
                <a:solidFill>
                  <a:srgbClr val="FFFF66"/>
                </a:solidFill>
                <a:latin typeface="Lucida Calligraphy" pitchFamily="66" charset="0"/>
              </a:rPr>
              <a:t>el CORAZON ARCO IRIS</a:t>
            </a:r>
            <a:endParaRPr lang="es-ES" sz="2800" b="1" dirty="0">
              <a:solidFill>
                <a:srgbClr val="FFFF66"/>
              </a:solidFill>
              <a:latin typeface="Lucida Calligraphy" pitchFamily="66" charset="0"/>
            </a:endParaRPr>
          </a:p>
          <a:p>
            <a:r>
              <a:rPr lang="es-ES" sz="2800" b="1" dirty="0">
                <a:solidFill>
                  <a:srgbClr val="FFFF66"/>
                </a:solidFill>
                <a:latin typeface="Lucida Calligraphy" pitchFamily="66" charset="0"/>
              </a:rPr>
              <a:t>Después de que hayas leído el E-mail.</a:t>
            </a:r>
            <a:endParaRPr lang="es-ES_tradnl" sz="2800" b="1" dirty="0">
              <a:solidFill>
                <a:srgbClr val="FFFF66"/>
              </a:solidFill>
              <a:latin typeface="Lucida Calligraphy" pitchFamily="66" charset="0"/>
            </a:endParaRPr>
          </a:p>
          <a:p>
            <a:r>
              <a:rPr lang="es-ES" sz="2800" b="1" dirty="0">
                <a:solidFill>
                  <a:srgbClr val="FFFF66"/>
                </a:solidFill>
                <a:latin typeface="Lucida Calligraphy" pitchFamily="66" charset="0"/>
              </a:rPr>
              <a:t>Debes Pasar </a:t>
            </a:r>
            <a:r>
              <a:rPr lang="es-ES" sz="2800" b="1" dirty="0" smtClean="0">
                <a:solidFill>
                  <a:srgbClr val="FFFF66"/>
                </a:solidFill>
                <a:latin typeface="Lucida Calligraphy" pitchFamily="66" charset="0"/>
              </a:rPr>
              <a:t>este CORAZON por lo menos a una persona </a:t>
            </a:r>
            <a:endParaRPr lang="es-ES" sz="2800" b="1" dirty="0">
              <a:solidFill>
                <a:srgbClr val="FFFF66"/>
              </a:solidFill>
              <a:latin typeface="Lucida Calligraphy" pitchFamily="66" charset="0"/>
            </a:endParaRPr>
          </a:p>
        </p:txBody>
      </p:sp>
      <p:pic>
        <p:nvPicPr>
          <p:cNvPr id="12290" name="Picture 2" descr="http://www.100pies.net/Gifs/Clima/Arco-Iris/arco-iris-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1357298"/>
            <a:ext cx="2197138" cy="2286016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4214810" y="3143248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214282" y="1000108"/>
            <a:ext cx="3000364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990099"/>
                </a:solidFill>
                <a:latin typeface="Lucida Calligraphy" pitchFamily="66" charset="0"/>
              </a:rPr>
              <a:t>	Después de que lo hayas hecho, pide un deseo..., si lo pasaste, tu deseo se hará realidad y llegara a ti en poco tiempo...</a:t>
            </a:r>
            <a:r>
              <a:rPr lang="es-ES" sz="3200" dirty="0">
                <a:solidFill>
                  <a:srgbClr val="990099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6" name="Picture 10" descr="poemas con arco iri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24775" y="0"/>
            <a:ext cx="1419225" cy="1524001"/>
          </a:xfrm>
          <a:prstGeom prst="rect">
            <a:avLst/>
          </a:prstGeom>
          <a:noFill/>
        </p:spPr>
      </p:pic>
      <p:pic>
        <p:nvPicPr>
          <p:cNvPr id="7" name="Picture 10" descr="poemas con arco iri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19225" cy="1524001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/>
          <a:srcRect l="25677" t="29028" r="32135"/>
          <a:stretch>
            <a:fillRect/>
          </a:stretch>
        </p:blipFill>
        <p:spPr bwMode="auto">
          <a:xfrm>
            <a:off x="6357950" y="3429000"/>
            <a:ext cx="27860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6786578" y="150017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2214546" y="5072074"/>
            <a:ext cx="4572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3600" b="1" dirty="0">
                <a:solidFill>
                  <a:srgbClr val="CCFF99"/>
                </a:solidFill>
                <a:latin typeface="Lucida Calligraphy" pitchFamily="66" charset="0"/>
              </a:rPr>
              <a:t>Reenvía a todos los que consideres</a:t>
            </a:r>
            <a:endParaRPr lang="es-ES_tradnl" sz="3600" b="1" dirty="0">
              <a:solidFill>
                <a:srgbClr val="CCFF99"/>
              </a:solidFill>
              <a:latin typeface="Lucida Calligraphy" pitchFamily="66" charset="0"/>
            </a:endParaRPr>
          </a:p>
          <a:p>
            <a:pPr>
              <a:defRPr/>
            </a:pPr>
            <a:r>
              <a:rPr lang="en-US" sz="3600" b="1" dirty="0">
                <a:solidFill>
                  <a:srgbClr val="CC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A M I G </a:t>
            </a:r>
            <a:r>
              <a:rPr lang="en-US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@ </a:t>
            </a:r>
            <a:r>
              <a:rPr lang="en-US" sz="3600" b="1" dirty="0">
                <a:solidFill>
                  <a:srgbClr val="CCFF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S</a:t>
            </a:r>
            <a:r>
              <a:rPr lang="en-US" sz="3600" dirty="0">
                <a:solidFill>
                  <a:srgbClr val="CCFF99"/>
                </a:solidFill>
                <a:latin typeface="Lucida Calligraphy" pitchFamily="66" charset="0"/>
              </a:rPr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572264" y="150017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4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4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4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4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4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4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3" name="Rectangle 7"/>
          <p:cNvSpPr>
            <a:spLocks noChangeArrowheads="1"/>
          </p:cNvSpPr>
          <p:nvPr/>
        </p:nvSpPr>
        <p:spPr bwMode="auto">
          <a:xfrm>
            <a:off x="323850" y="5157788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ES">
              <a:solidFill>
                <a:srgbClr val="FF66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1624" name="Rectangle 8"/>
          <p:cNvSpPr>
            <a:spLocks noChangeArrowheads="1"/>
          </p:cNvSpPr>
          <p:nvPr/>
        </p:nvSpPr>
        <p:spPr bwMode="auto">
          <a:xfrm>
            <a:off x="0" y="5042118"/>
            <a:ext cx="753588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Recuerda, toda 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persona</a:t>
            </a: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Calligraphy" pitchFamily="66" charset="0"/>
            </a:endParaRPr>
          </a:p>
          <a:p>
            <a:pPr>
              <a:defRPr/>
            </a:pP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que 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tenga 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 err="1" smtClean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amig@s</a:t>
            </a: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Calligraphy" pitchFamily="66" charset="0"/>
            </a:endParaRPr>
          </a:p>
          <a:p>
            <a:pPr>
              <a:defRPr/>
            </a:pP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n</a:t>
            </a:r>
            <a:r>
              <a:rPr lang="es-ES" sz="2800" b="1" dirty="0" err="1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unca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fracasará,</a:t>
            </a:r>
            <a:endParaRPr lang="es-ES_tradnl" sz="2800" b="1" dirty="0">
              <a:solidFill>
                <a:srgbClr val="9900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Lucida Calligraphy" pitchFamily="66" charset="0"/>
            </a:endParaRPr>
          </a:p>
          <a:p>
            <a:pPr>
              <a:defRPr/>
            </a:pP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porque 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no 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estará 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solo</a:t>
            </a:r>
            <a:r>
              <a:rPr lang="es-ES_tradnl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2800" b="1" dirty="0">
                <a:solidFill>
                  <a:srgbClr val="9900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Lucida Calligraphy" pitchFamily="66" charset="0"/>
              </a:rPr>
              <a:t>jamás.</a:t>
            </a:r>
          </a:p>
        </p:txBody>
      </p:sp>
      <p:pic>
        <p:nvPicPr>
          <p:cNvPr id="12" name="Picture 2" descr="ARCO20IRIS2BRILLANTE.gif picture by arcoiris_phot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1714488"/>
            <a:ext cx="2819400" cy="38481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Picture 4" descr="los versos para un amig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11984" flipH="1">
            <a:off x="-12714" y="-596848"/>
            <a:ext cx="3267889" cy="43057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4" descr="paisaje.jpg picture by arcoiris_photo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0"/>
            <a:ext cx="2428860" cy="33971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" name="Picture 17" descr="ANd9GcSKH_38SNhZb2_BVDIoSi2mDsPDcGAbWuM5quIEYea1Gvukjw2W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26" y="5286388"/>
            <a:ext cx="285751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8" name="Picture 4" descr="los versos para un amig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004831" flipH="1">
            <a:off x="-32104" y="1463547"/>
            <a:ext cx="3115070" cy="41043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http://www.fressko.com/images/file/rosa%20arco%20iri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3887516">
            <a:off x="3869845" y="-250760"/>
            <a:ext cx="2565887" cy="291845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148" name="Picture 4" descr="http://t0.gstatic.com/images?q=tbn:ANd9GcSiuHSTGrS9oB_ZmkzLGoLVI2OVb7mxY-g-PkM2rHRV_TI1VOPl"/>
          <p:cNvPicPr>
            <a:picLocks noChangeAspect="1" noChangeArrowheads="1"/>
          </p:cNvPicPr>
          <p:nvPr/>
        </p:nvPicPr>
        <p:blipFill>
          <a:blip r:embed="rId9"/>
          <a:srcRect l="16375" r="14847"/>
          <a:stretch>
            <a:fillRect/>
          </a:stretch>
        </p:blipFill>
        <p:spPr bwMode="auto">
          <a:xfrm>
            <a:off x="318338" y="642919"/>
            <a:ext cx="2682058" cy="2928958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4" name="13 Rectángulo"/>
          <p:cNvSpPr/>
          <p:nvPr/>
        </p:nvSpPr>
        <p:spPr>
          <a:xfrm>
            <a:off x="5572132" y="1857364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14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16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16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16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116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428596" y="4786322"/>
            <a:ext cx="40719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 smtClean="0">
                <a:solidFill>
                  <a:schemeClr val="bg1"/>
                </a:solidFill>
                <a:latin typeface="Lucida Calligraphy" pitchFamily="66" charset="0"/>
              </a:rPr>
              <a:t>Léelo, pásalo y regrésalo!!!!</a:t>
            </a:r>
            <a:r>
              <a:rPr lang="es-ES" sz="2800" b="1" dirty="0" smtClean="0">
                <a:solidFill>
                  <a:schemeClr val="bg1"/>
                </a:solidFill>
                <a:latin typeface="Lucida Console" pitchFamily="49" charset="0"/>
              </a:rPr>
              <a:t> </a:t>
            </a:r>
            <a:endParaRPr lang="es-ES" sz="2800" b="1" dirty="0">
              <a:solidFill>
                <a:schemeClr val="bg1"/>
              </a:solidFill>
              <a:latin typeface="Lucida Console" pitchFamily="49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95103" y="5857892"/>
            <a:ext cx="88488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s-ES" sz="4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itchFamily="18" charset="0"/>
              </a:rPr>
              <a:t>ESPERO ME LA DEVUELVAS!!!!!</a:t>
            </a:r>
            <a:r>
              <a:rPr lang="es-ES" sz="4000" dirty="0" smtClean="0">
                <a:solidFill>
                  <a:srgbClr val="FFCC00"/>
                </a:solidFill>
                <a:latin typeface="Lucida Calligraphy" pitchFamily="66" charset="0"/>
              </a:rPr>
              <a:t> </a:t>
            </a:r>
            <a:endParaRPr lang="es-ES" sz="4000" dirty="0">
              <a:solidFill>
                <a:srgbClr val="FFCC00"/>
              </a:solidFill>
              <a:latin typeface="Lucida Calligraphy" pitchFamily="66" charset="0"/>
            </a:endParaRPr>
          </a:p>
        </p:txBody>
      </p:sp>
      <p:pic>
        <p:nvPicPr>
          <p:cNvPr id="5" name="Picture 17" descr="http://gfx.glittergraphicsnow.com/albums/ll149/glittergn/GothicHear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1000108"/>
            <a:ext cx="1785918" cy="765394"/>
          </a:xfrm>
          <a:prstGeom prst="rect">
            <a:avLst/>
          </a:prstGeom>
          <a:noFill/>
        </p:spPr>
      </p:pic>
      <p:pic>
        <p:nvPicPr>
          <p:cNvPr id="6" name="Picture 17" descr="http://gfx.glittergraphicsnow.com/albums/ll149/glittergn/GothicHear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57133" flipH="1">
            <a:off x="6505352" y="367804"/>
            <a:ext cx="1785918" cy="765394"/>
          </a:xfrm>
          <a:prstGeom prst="rect">
            <a:avLst/>
          </a:prstGeom>
          <a:noFill/>
        </p:spPr>
      </p:pic>
      <p:pic>
        <p:nvPicPr>
          <p:cNvPr id="7" name="Picture 17" descr="http://gfx.glittergraphicsnow.com/albums/ll149/glittergn/GothicHear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643881">
            <a:off x="7694979" y="1329476"/>
            <a:ext cx="1785918" cy="765394"/>
          </a:xfrm>
          <a:prstGeom prst="rect">
            <a:avLst/>
          </a:prstGeom>
          <a:noFill/>
        </p:spPr>
      </p:pic>
      <p:pic>
        <p:nvPicPr>
          <p:cNvPr id="2" name="Picture 2" descr="http://www.dsgnr.cl/wp-content/uploads/2012/12/Crea-tu-propia-Rosa-Arcoiris-1-550x37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57232"/>
            <a:ext cx="4094561" cy="2798249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571604" y="2428868"/>
            <a:ext cx="98456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  <p:pic>
        <p:nvPicPr>
          <p:cNvPr id="10" name="Picture 14" descr="http://images.imagensdeposito.com/fotos/a/arco-iris-938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4286256"/>
            <a:ext cx="2071670" cy="16167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8" descr="http://img408.imageshack.us/img408/7339/arcoiri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17" descr="ANd9GcSKH_38SNhZb2_BVDIoSi2mDsPDcGAbWuM5quIEYea1Gvukjw2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29425" y="2357430"/>
            <a:ext cx="231457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5611" name="Picture 11" descr="http://img1.imensagens.com/es/arco-iris/1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442" y="0"/>
            <a:ext cx="2500558" cy="2357454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6429388" y="357166"/>
            <a:ext cx="9845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Comic Sans MS" pitchFamily="66" charset="0"/>
              </a:rPr>
              <a:t>Pps.Helen</a:t>
            </a:r>
            <a:endParaRPr lang="es-ES" sz="1400" dirty="0">
              <a:solidFill>
                <a:srgbClr val="FFFFFF"/>
              </a:solidFill>
              <a:latin typeface="Comic Sans MS" pitchFamily="66" charset="0"/>
            </a:endParaRPr>
          </a:p>
        </p:txBody>
      </p:sp>
      <p:pic>
        <p:nvPicPr>
          <p:cNvPr id="24" name="Picture 2" descr="http://www.dsgnr.cl/wp-content/uploads/2012/12/Crea-tu-propia-Rosa-Arcoiris-1-550x37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70951">
            <a:off x="4358730" y="5271995"/>
            <a:ext cx="2590865" cy="177061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9" name="Picture 14" descr="alfabeto1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6215057"/>
            <a:ext cx="642942" cy="642943"/>
          </a:xfrm>
          <a:prstGeom prst="rect">
            <a:avLst/>
          </a:prstGeom>
          <a:noFill/>
        </p:spPr>
      </p:pic>
      <p:pic>
        <p:nvPicPr>
          <p:cNvPr id="15" name="Picture 6" descr="alfabeto08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29058" y="6224585"/>
            <a:ext cx="662205" cy="633415"/>
          </a:xfrm>
          <a:prstGeom prst="rect">
            <a:avLst/>
          </a:prstGeom>
          <a:noFill/>
        </p:spPr>
      </p:pic>
      <p:pic>
        <p:nvPicPr>
          <p:cNvPr id="16" name="Picture 8" descr="alfabeto05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6224585"/>
            <a:ext cx="619017" cy="633415"/>
          </a:xfrm>
          <a:prstGeom prst="rect">
            <a:avLst/>
          </a:prstGeom>
          <a:noFill/>
        </p:spPr>
      </p:pic>
      <p:pic>
        <p:nvPicPr>
          <p:cNvPr id="18" name="Picture 12" descr="alfabeto1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72066" y="6224585"/>
            <a:ext cx="604622" cy="633415"/>
          </a:xfrm>
          <a:prstGeom prst="rect">
            <a:avLst/>
          </a:prstGeom>
          <a:noFill/>
        </p:spPr>
      </p:pic>
      <p:pic>
        <p:nvPicPr>
          <p:cNvPr id="17" name="Picture 10" descr="alfabeto05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00694" y="6224585"/>
            <a:ext cx="619017" cy="633415"/>
          </a:xfrm>
          <a:prstGeom prst="rect">
            <a:avLst/>
          </a:prstGeom>
          <a:noFill/>
        </p:spPr>
      </p:pic>
      <p:pic>
        <p:nvPicPr>
          <p:cNvPr id="21" name="Picture 4" descr="http://farm9.staticflickr.com/8285/7657373640_4c9055c5fb_z.jpg"/>
          <p:cNvPicPr>
            <a:picLocks noChangeAspect="1" noChangeArrowheads="1"/>
          </p:cNvPicPr>
          <p:nvPr/>
        </p:nvPicPr>
        <p:blipFill>
          <a:blip r:embed="rId11"/>
          <a:srcRect l="25781" t="28125" r="20312" b="21875"/>
          <a:stretch>
            <a:fillRect/>
          </a:stretch>
        </p:blipFill>
        <p:spPr bwMode="auto">
          <a:xfrm>
            <a:off x="6223748" y="3929066"/>
            <a:ext cx="3286369" cy="29289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5" descr="19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28596" y="0"/>
            <a:ext cx="8715404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"/>
</p:tagLst>
</file>

<file path=ppt/theme/theme1.xml><?xml version="1.0" encoding="utf-8"?>
<a:theme xmlns:a="http://schemas.openxmlformats.org/drawingml/2006/main" name="Fuegos artificiales">
  <a:themeElements>
    <a:clrScheme name="Fuegos artificiales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uegos artificiales">
      <a:majorFont>
        <a:latin typeface="Arial Black"/>
        <a:ea typeface=""/>
        <a:cs typeface="Arial"/>
      </a:majorFont>
      <a:minorFont>
        <a:latin typeface="Arial Black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egos artificiales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egos artificiales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1666</TotalTime>
  <Words>317</Words>
  <Application>Microsoft PowerPoint</Application>
  <PresentationFormat>Presentación en pantalla (4:3)</PresentationFormat>
  <Paragraphs>137</Paragraphs>
  <Slides>25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Fuegos artificiales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LuMaRe SYSTEM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Arco Iris  muy Especial para Ti</dc:title>
  <dc:subject>Amig@s</dc:subject>
  <dc:creator>Helen-Bruji</dc:creator>
  <cp:lastModifiedBy>Eleni</cp:lastModifiedBy>
  <cp:revision>155</cp:revision>
  <dcterms:created xsi:type="dcterms:W3CDTF">2002-04-18T18:21:31Z</dcterms:created>
  <dcterms:modified xsi:type="dcterms:W3CDTF">2013-10-08T22:24:27Z</dcterms:modified>
  <cp:category>Amistad</cp:category>
  <cp:contentStatus>Final</cp:contentStatus>
</cp:coreProperties>
</file>