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18"/>
  </p:notesMasterIdLst>
  <p:sldIdLst>
    <p:sldId id="281" r:id="rId3"/>
    <p:sldId id="271" r:id="rId4"/>
    <p:sldId id="259" r:id="rId5"/>
    <p:sldId id="258" r:id="rId6"/>
    <p:sldId id="275" r:id="rId7"/>
    <p:sldId id="265" r:id="rId8"/>
    <p:sldId id="260" r:id="rId9"/>
    <p:sldId id="264" r:id="rId10"/>
    <p:sldId id="280" r:id="rId11"/>
    <p:sldId id="269" r:id="rId12"/>
    <p:sldId id="267" r:id="rId13"/>
    <p:sldId id="261" r:id="rId14"/>
    <p:sldId id="272" r:id="rId15"/>
    <p:sldId id="270" r:id="rId16"/>
    <p:sldId id="279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Btms9mdWI4H496rMJk7Kw==" hashData="v3G+tK9qtv1Yflmr2LUQ6Ot5TU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  <a:srgbClr val="285000"/>
    <a:srgbClr val="003300"/>
    <a:srgbClr val="66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216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B77F1-BA58-42FD-9250-5890B49EFD51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A88E18-7547-413B-AA8E-7516F6B838E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256267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88E18-7547-413B-AA8E-7516F6B838E3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6AF87-6659-41ED-8CBE-62CCE781E591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418E-BC8F-443B-BD10-1E0F717847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6AF87-6659-41ED-8CBE-62CCE781E591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418E-BC8F-443B-BD10-1E0F717847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6AF87-6659-41ED-8CBE-62CCE781E591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418E-BC8F-443B-BD10-1E0F717847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6AF87-6659-41ED-8CBE-62CCE781E591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418E-BC8F-443B-BD10-1E0F717847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6AF87-6659-41ED-8CBE-62CCE781E591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418E-BC8F-443B-BD10-1E0F717847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6AF87-6659-41ED-8CBE-62CCE781E591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418E-BC8F-443B-BD10-1E0F717847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6AF87-6659-41ED-8CBE-62CCE781E591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418E-BC8F-443B-BD10-1E0F717847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6AF87-6659-41ED-8CBE-62CCE781E591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418E-BC8F-443B-BD10-1E0F717847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6AF87-6659-41ED-8CBE-62CCE781E591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418E-BC8F-443B-BD10-1E0F717847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6AF87-6659-41ED-8CBE-62CCE781E591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418E-BC8F-443B-BD10-1E0F717847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6AF87-6659-41ED-8CBE-62CCE781E591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6418E-BC8F-443B-BD10-1E0F717847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41C999-2243-4D1B-BE0F-0A65BDDF3B1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6AF87-6659-41ED-8CBE-62CCE781E591}" type="datetimeFigureOut">
              <a:rPr lang="es-ES" smtClean="0"/>
              <a:pPr/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6418E-BC8F-443B-BD10-1E0F717847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0DC53E6-8E9E-4A4B-B0B2-E3992062443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ransition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3.png"/><Relationship Id="rId4" Type="http://schemas.openxmlformats.org/officeDocument/2006/relationships/image" Target="../media/image18.png"/><Relationship Id="rId9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9966FF"/>
              </a:gs>
              <a:gs pos="13000">
                <a:srgbClr val="7030A0">
                  <a:lumMod val="48000"/>
                </a:srgbClr>
              </a:gs>
              <a:gs pos="100000">
                <a:schemeClr val="accent6">
                  <a:lumMod val="0"/>
                </a:schemeClr>
              </a:gs>
              <a:gs pos="100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pic>
        <p:nvPicPr>
          <p:cNvPr id="15" name="14 Imagen" descr="TODO TE LO MERECES, MUJER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TODO TE LO MERECES, MUJER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l="12988" t="13251" r="12988" b="9051"/>
          <a:stretch>
            <a:fillRect/>
          </a:stretch>
        </p:blipFill>
        <p:spPr>
          <a:xfrm>
            <a:off x="1187624" y="908720"/>
            <a:ext cx="6768752" cy="5328592"/>
          </a:xfrm>
          <a:prstGeom prst="ellipse">
            <a:avLst/>
          </a:prstGeom>
          <a:noFill/>
          <a:ln w="180975">
            <a:solidFill>
              <a:srgbClr val="9966FF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395975">
            <a:off x="5409555" y="-203398"/>
            <a:ext cx="2914252" cy="3891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204025" flipH="1">
            <a:off x="893915" y="-273816"/>
            <a:ext cx="3003748" cy="387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015679">
            <a:off x="858711" y="3182665"/>
            <a:ext cx="3095389" cy="389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584321" flipH="1">
            <a:off x="5202758" y="3184132"/>
            <a:ext cx="3090686" cy="3863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10 Imagen" descr="TODO TE LO MERECES, MUJER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CuadroTexto"/>
          <p:cNvSpPr txBox="1"/>
          <p:nvPr/>
        </p:nvSpPr>
        <p:spPr>
          <a:xfrm>
            <a:off x="755576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79196"/>
            <a:ext cx="2880320" cy="119093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CuadroTexto"/>
          <p:cNvSpPr txBox="1"/>
          <p:nvPr/>
        </p:nvSpPr>
        <p:spPr>
          <a:xfrm>
            <a:off x="7884368" y="6519446"/>
            <a:ext cx="125963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AVANCE MANUAL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CONTIENE MUSICA</a:t>
            </a:r>
          </a:p>
        </p:txBody>
      </p:sp>
    </p:spTree>
    <p:extLst>
      <p:ext uri="{BB962C8B-B14F-4D97-AF65-F5344CB8AC3E}">
        <p14:creationId xmlns:p14="http://schemas.microsoft.com/office/powerpoint/2010/main" xmlns="" val="1508338850"/>
      </p:ext>
    </p:extLst>
  </p:cSld>
  <p:clrMapOvr>
    <a:masterClrMapping/>
  </p:clrMapOvr>
  <p:transition>
    <p:fade thruBlk="1"/>
    <p:sndAc>
      <p:stSnd loop="1">
        <p:snd r:embed="rId2" name="MUJ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0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749"/>
          <a:stretch>
            <a:fillRect/>
          </a:stretch>
        </p:blipFill>
        <p:spPr>
          <a:xfrm>
            <a:off x="0" y="260648"/>
            <a:ext cx="9144000" cy="632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682253" y="4725144"/>
            <a:ext cx="3096344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Para ti, mujer abnegada, mujer trabajadora. </a:t>
            </a:r>
            <a:br>
              <a:rPr lang="es-ES" sz="2000" b="1" i="1" dirty="0" smtClean="0"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</a:br>
            <a:r>
              <a:rPr lang="es-ES" sz="2000" b="1" i="1" dirty="0" smtClean="0"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Para ti mujer, va hoy esta flor y mi canción. </a:t>
            </a:r>
            <a:endParaRPr lang="es-ES" sz="2000" b="1" i="1" dirty="0">
              <a:effectLst>
                <a:glow rad="101600">
                  <a:schemeClr val="accent2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6" name="3 Rectángulo"/>
          <p:cNvSpPr/>
          <p:nvPr/>
        </p:nvSpPr>
        <p:spPr>
          <a:xfrm flipH="1" flipV="1">
            <a:off x="-4" y="260648"/>
            <a:ext cx="9152751" cy="632656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rgbClr val="FF0000">
                  <a:lumMod val="99000"/>
                  <a:alpha val="37000"/>
                </a:srgbClr>
              </a:gs>
              <a:gs pos="95000">
                <a:schemeClr val="accent2">
                  <a:lumMod val="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>
            <a:off x="-8751" y="260648"/>
            <a:ext cx="9152751" cy="632656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rgbClr val="FF0000">
                  <a:lumMod val="99000"/>
                  <a:alpha val="37000"/>
                </a:srgbClr>
              </a:gs>
              <a:gs pos="98000">
                <a:schemeClr val="accent2">
                  <a:lumMod val="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>
            <a:off x="0" y="-315416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ble onda"/>
          <p:cNvSpPr/>
          <p:nvPr/>
        </p:nvSpPr>
        <p:spPr>
          <a:xfrm>
            <a:off x="0" y="6237312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9917847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251520" y="1412776"/>
            <a:ext cx="3096344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effectLst>
                  <a:glow rad="101600">
                    <a:schemeClr val="accent1">
                      <a:lumMod val="50000"/>
                      <a:alpha val="60000"/>
                    </a:schemeClr>
                  </a:glow>
                </a:effectLst>
              </a:rPr>
              <a:t>Para ti, dulce, tenaz y sacrificada luchadora. </a:t>
            </a:r>
            <a:br>
              <a:rPr lang="es-ES" sz="2000" b="1" i="1" dirty="0" smtClean="0">
                <a:effectLst>
                  <a:glow rad="101600">
                    <a:schemeClr val="accent1">
                      <a:lumMod val="50000"/>
                      <a:alpha val="60000"/>
                    </a:schemeClr>
                  </a:glow>
                </a:effectLst>
              </a:rPr>
            </a:br>
            <a:r>
              <a:rPr lang="es-ES" sz="2000" b="1" i="1" dirty="0" smtClean="0">
                <a:effectLst>
                  <a:glow rad="101600">
                    <a:schemeClr val="accent1">
                      <a:lumMod val="50000"/>
                      <a:alpha val="60000"/>
                    </a:schemeClr>
                  </a:glow>
                </a:effectLst>
              </a:rPr>
              <a:t>Para ti, todo mi respeto y toda mi admiración.</a:t>
            </a:r>
            <a:endParaRPr lang="es-ES" sz="2000" b="1" i="1" dirty="0">
              <a:effectLst>
                <a:glow rad="101600">
                  <a:schemeClr val="accent1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6" name="3 Rectángulo"/>
          <p:cNvSpPr/>
          <p:nvPr/>
        </p:nvSpPr>
        <p:spPr>
          <a:xfrm>
            <a:off x="0" y="548680"/>
            <a:ext cx="9152751" cy="576064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flipH="1" flipV="1">
            <a:off x="-1" y="548680"/>
            <a:ext cx="9152751" cy="576064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Doble onda"/>
          <p:cNvSpPr/>
          <p:nvPr/>
        </p:nvSpPr>
        <p:spPr>
          <a:xfrm>
            <a:off x="0" y="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>
            <a:off x="0" y="594360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2091434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TODO TE LO MERECES, MUJE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395536" y="1844824"/>
            <a:ext cx="2934072" cy="224676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effectLst>
                  <a:glow rad="101600">
                    <a:schemeClr val="tx2">
                      <a:lumMod val="25000"/>
                      <a:alpha val="60000"/>
                    </a:schemeClr>
                  </a:glow>
                </a:effectLst>
              </a:rPr>
              <a:t>Los diarios nos mencionan a mujeres famosas. </a:t>
            </a:r>
            <a:br>
              <a:rPr lang="es-ES" sz="2000" b="1" i="1" dirty="0" smtClean="0">
                <a:effectLst>
                  <a:glow rad="101600">
                    <a:schemeClr val="tx2">
                      <a:lumMod val="25000"/>
                      <a:alpha val="60000"/>
                    </a:schemeClr>
                  </a:glow>
                </a:effectLst>
              </a:rPr>
            </a:br>
            <a:r>
              <a:rPr lang="es-ES" sz="2000" b="1" i="1" dirty="0" smtClean="0">
                <a:effectLst>
                  <a:glow rad="101600">
                    <a:schemeClr val="tx2">
                      <a:lumMod val="25000"/>
                      <a:alpha val="60000"/>
                    </a:schemeClr>
                  </a:glow>
                </a:effectLst>
              </a:rPr>
              <a:t>Nombres grabados a fuego y oro en la historia. </a:t>
            </a:r>
            <a:br>
              <a:rPr lang="es-ES" sz="2000" b="1" i="1" dirty="0" smtClean="0">
                <a:effectLst>
                  <a:glow rad="101600">
                    <a:schemeClr val="tx2">
                      <a:lumMod val="25000"/>
                      <a:alpha val="60000"/>
                    </a:schemeClr>
                  </a:glow>
                </a:effectLst>
              </a:rPr>
            </a:br>
            <a:r>
              <a:rPr lang="es-ES" sz="2000" b="1" i="1" dirty="0" smtClean="0">
                <a:effectLst>
                  <a:glow rad="101600">
                    <a:schemeClr val="tx2">
                      <a:lumMod val="25000"/>
                      <a:alpha val="60000"/>
                    </a:schemeClr>
                  </a:glow>
                </a:effectLst>
              </a:rPr>
              <a:t>Cantan loas a sus logros, a sus grandes cosas. </a:t>
            </a:r>
            <a:endParaRPr lang="es-ES" sz="2000" b="1" i="1" dirty="0">
              <a:effectLst>
                <a:glow rad="101600">
                  <a:schemeClr val="tx2">
                    <a:lumMod val="25000"/>
                    <a:alpha val="60000"/>
                  </a:schemeClr>
                </a:glow>
              </a:effectLst>
            </a:endParaRPr>
          </a:p>
        </p:txBody>
      </p:sp>
      <p:sp>
        <p:nvSpPr>
          <p:cNvPr id="8" name="3 Rectángulo"/>
          <p:cNvSpPr/>
          <p:nvPr/>
        </p:nvSpPr>
        <p:spPr>
          <a:xfrm flipH="1" flipV="1">
            <a:off x="-2" y="548680"/>
            <a:ext cx="9152751" cy="576064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3 Rectángulo"/>
          <p:cNvSpPr/>
          <p:nvPr/>
        </p:nvSpPr>
        <p:spPr>
          <a:xfrm>
            <a:off x="-8751" y="548680"/>
            <a:ext cx="9152751" cy="576064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Doble onda"/>
          <p:cNvSpPr/>
          <p:nvPr/>
        </p:nvSpPr>
        <p:spPr>
          <a:xfrm>
            <a:off x="0" y="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>
            <a:off x="0" y="594360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87891226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683568" y="2420888"/>
            <a:ext cx="2664296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</a:rPr>
              <a:t>Pero yo quiero cantarte a ti, silenciosa luchadora. </a:t>
            </a:r>
            <a:br>
              <a:rPr lang="es-ES" sz="2000" b="1" i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</a:rPr>
            </a:br>
            <a:endParaRPr lang="es-ES" sz="2000" dirty="0">
              <a:effectLst>
                <a:glow rad="101600">
                  <a:schemeClr val="tx2">
                    <a:lumMod val="10000"/>
                    <a:alpha val="60000"/>
                  </a:schemeClr>
                </a:glow>
              </a:effectLst>
            </a:endParaRPr>
          </a:p>
        </p:txBody>
      </p:sp>
      <p:sp>
        <p:nvSpPr>
          <p:cNvPr id="7" name="3 Rectángulo"/>
          <p:cNvSpPr/>
          <p:nvPr/>
        </p:nvSpPr>
        <p:spPr>
          <a:xfrm>
            <a:off x="-8751" y="692696"/>
            <a:ext cx="9152751" cy="5544616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flipH="1" flipV="1">
            <a:off x="0" y="620688"/>
            <a:ext cx="9152751" cy="5544616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Doble onda"/>
          <p:cNvSpPr/>
          <p:nvPr/>
        </p:nvSpPr>
        <p:spPr>
          <a:xfrm>
            <a:off x="0" y="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>
            <a:off x="0" y="594360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98708005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323528" y="1988840"/>
            <a:ext cx="2664296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effectLst>
                  <a:glow rad="101600">
                    <a:srgbClr val="663300"/>
                  </a:glow>
                </a:effectLst>
              </a:rPr>
              <a:t>Compañera en la lucha y con tiempo aún para el amor. </a:t>
            </a:r>
            <a:br>
              <a:rPr lang="es-ES" sz="2000" b="1" i="1" dirty="0" smtClean="0">
                <a:effectLst>
                  <a:glow rad="101600">
                    <a:srgbClr val="663300"/>
                  </a:glow>
                </a:effectLst>
              </a:rPr>
            </a:br>
            <a:endParaRPr lang="es-ES" sz="2000" b="1" i="1" dirty="0">
              <a:effectLst>
                <a:glow rad="101600">
                  <a:srgbClr val="663300"/>
                </a:glow>
              </a:effectLst>
            </a:endParaRPr>
          </a:p>
        </p:txBody>
      </p:sp>
      <p:sp>
        <p:nvSpPr>
          <p:cNvPr id="6" name="3 Rectángulo"/>
          <p:cNvSpPr/>
          <p:nvPr/>
        </p:nvSpPr>
        <p:spPr>
          <a:xfrm flipH="1" flipV="1">
            <a:off x="0" y="548680"/>
            <a:ext cx="9152751" cy="576064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>
            <a:off x="-8751" y="548680"/>
            <a:ext cx="9152751" cy="5688632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Doble onda"/>
          <p:cNvSpPr/>
          <p:nvPr/>
        </p:nvSpPr>
        <p:spPr>
          <a:xfrm>
            <a:off x="0" y="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>
            <a:off x="0" y="594360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1776370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788024" y="1412776"/>
            <a:ext cx="3078088" cy="1631216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Que te levantas la primera, al atisbar los rayos del sol. </a:t>
            </a:r>
            <a:br>
              <a:rPr lang="es-ES" sz="2000" b="1" i="1" dirty="0" smtClean="0"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</a:br>
            <a:r>
              <a:rPr lang="es-ES" sz="2000" b="1" i="1" dirty="0" smtClean="0"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  <a:t>Mujer de mil nombres, de mil caras, de mil horas. </a:t>
            </a:r>
            <a:br>
              <a:rPr lang="es-ES" sz="2000" b="1" i="1" dirty="0" smtClean="0"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</a:rPr>
            </a:br>
            <a:endParaRPr lang="es-ES" sz="2000" b="1" i="1" dirty="0">
              <a:effectLst>
                <a:glow rad="101600">
                  <a:schemeClr val="accent2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10" name="3 Rectángulo"/>
          <p:cNvSpPr/>
          <p:nvPr/>
        </p:nvSpPr>
        <p:spPr>
          <a:xfrm>
            <a:off x="-8751" y="0"/>
            <a:ext cx="9152751" cy="688905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10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3 Rectángulo"/>
          <p:cNvSpPr/>
          <p:nvPr/>
        </p:nvSpPr>
        <p:spPr>
          <a:xfrm flipH="1" flipV="1">
            <a:off x="0" y="31050"/>
            <a:ext cx="9152751" cy="682695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10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oble onda"/>
          <p:cNvSpPr/>
          <p:nvPr/>
        </p:nvSpPr>
        <p:spPr>
          <a:xfrm rot="5400000">
            <a:off x="-3231740" y="3051212"/>
            <a:ext cx="6858000" cy="755576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oble onda"/>
          <p:cNvSpPr/>
          <p:nvPr/>
        </p:nvSpPr>
        <p:spPr>
          <a:xfrm rot="16200000" flipH="1">
            <a:off x="5517232" y="3050704"/>
            <a:ext cx="6858000" cy="756592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73042133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11560" y="1340768"/>
            <a:ext cx="2574032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</a:rPr>
              <a:t>A ti, que día tras día vas al hospital, a la oficina. </a:t>
            </a:r>
            <a:br>
              <a:rPr lang="es-ES" sz="2000" b="1" i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</a:rPr>
            </a:br>
            <a:endParaRPr lang="es-ES" sz="2000" b="1" i="1" dirty="0">
              <a:effectLst>
                <a:glow rad="101600">
                  <a:schemeClr val="tx2">
                    <a:lumMod val="10000"/>
                    <a:alpha val="60000"/>
                  </a:schemeClr>
                </a:glow>
              </a:effectLst>
            </a:endParaRPr>
          </a:p>
        </p:txBody>
      </p:sp>
      <p:sp>
        <p:nvSpPr>
          <p:cNvPr id="6" name="3 Rectángulo"/>
          <p:cNvSpPr/>
          <p:nvPr/>
        </p:nvSpPr>
        <p:spPr>
          <a:xfrm flipH="1" flipV="1">
            <a:off x="0" y="0"/>
            <a:ext cx="9152751" cy="682695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>
            <a:off x="-8751" y="0"/>
            <a:ext cx="9152751" cy="685800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>
            <a:off x="0" y="-45720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ble onda"/>
          <p:cNvSpPr/>
          <p:nvPr/>
        </p:nvSpPr>
        <p:spPr>
          <a:xfrm>
            <a:off x="0" y="640080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83547884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5652120" y="2060848"/>
            <a:ext cx="3150096" cy="400110"/>
          </a:xfrm>
          <a:prstGeom prst="rect">
            <a:avLst/>
          </a:prstGeom>
          <a:scene3d>
            <a:camera prst="obliqueBottomLeft"/>
            <a:lightRig rig="threePt" dir="t"/>
          </a:scene3d>
          <a:sp3d>
            <a:extrusionClr>
              <a:schemeClr val="tx1"/>
            </a:extrusionClr>
          </a:sp3d>
        </p:spPr>
        <p:txBody>
          <a:bodyPr wrap="square">
            <a:spAutoFit/>
            <a:sp3d extrusionH="698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effectLst>
                  <a:glow rad="101600">
                    <a:srgbClr val="285000"/>
                  </a:glow>
                </a:effectLst>
              </a:rPr>
              <a:t>Al campo, a la fábrica, </a:t>
            </a:r>
            <a:endParaRPr lang="es-ES" sz="2000" b="1" i="1" dirty="0">
              <a:effectLst>
                <a:glow rad="101600">
                  <a:srgbClr val="285000"/>
                </a:glow>
              </a:effectLst>
            </a:endParaRPr>
          </a:p>
        </p:txBody>
      </p:sp>
      <p:sp>
        <p:nvSpPr>
          <p:cNvPr id="6" name="3 Rectángulo"/>
          <p:cNvSpPr/>
          <p:nvPr/>
        </p:nvSpPr>
        <p:spPr>
          <a:xfrm>
            <a:off x="-8751" y="620688"/>
            <a:ext cx="9152751" cy="5688632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alpha val="44000"/>
                  <a:lumMod val="97000"/>
                </a:schemeClr>
              </a:gs>
              <a:gs pos="10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flipH="1" flipV="1">
            <a:off x="0" y="620688"/>
            <a:ext cx="9152751" cy="5544616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alpha val="44000"/>
                  <a:lumMod val="97000"/>
                </a:schemeClr>
              </a:gs>
              <a:gs pos="10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Doble onda"/>
          <p:cNvSpPr/>
          <p:nvPr/>
        </p:nvSpPr>
        <p:spPr>
          <a:xfrm>
            <a:off x="0" y="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>
            <a:off x="0" y="594360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5876375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3"/>
          <p:cNvPicPr>
            <a:picLocks noGrp="1" noChangeAspect="1"/>
          </p:cNvPicPr>
          <p:nvPr isPhoto="1"/>
        </p:nvPicPr>
        <p:blipFill>
          <a:blip r:embed="rId3" cstate="print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412776"/>
            <a:ext cx="3150096" cy="101566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</a:rPr>
              <a:t>a la calle, al mundo a remar. </a:t>
            </a:r>
            <a:br>
              <a:rPr lang="es-ES" sz="2000" b="1" i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</a:rPr>
            </a:br>
            <a:endParaRPr lang="es-ES" sz="2000" b="1" i="1" dirty="0">
              <a:effectLst>
                <a:glow rad="101600">
                  <a:schemeClr val="tx2">
                    <a:lumMod val="10000"/>
                    <a:alpha val="60000"/>
                  </a:schemeClr>
                </a:glow>
              </a:effectLst>
            </a:endParaRPr>
          </a:p>
        </p:txBody>
      </p:sp>
      <p:sp>
        <p:nvSpPr>
          <p:cNvPr id="6" name="3 Rectángulo"/>
          <p:cNvSpPr/>
          <p:nvPr/>
        </p:nvSpPr>
        <p:spPr>
          <a:xfrm flipH="1" flipV="1">
            <a:off x="-8751" y="31050"/>
            <a:ext cx="9152751" cy="682695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10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>
            <a:off x="0" y="0"/>
            <a:ext cx="9152751" cy="685800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10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>
            <a:off x="0" y="-243408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ble onda"/>
          <p:cNvSpPr/>
          <p:nvPr/>
        </p:nvSpPr>
        <p:spPr>
          <a:xfrm>
            <a:off x="0" y="6237312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81888578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47"/>
          <p:cNvPicPr>
            <a:picLocks noGrp="1" noChangeAspect="1"/>
          </p:cNvPicPr>
          <p:nvPr isPhoto="1"/>
        </p:nvPicPr>
        <p:blipFill>
          <a:blip r:embed="rId2" cstate="print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755576" y="1412776"/>
            <a:ext cx="3294112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</a:rPr>
              <a:t>A ti, que aunque llegas a casa extenuada, rendida. </a:t>
            </a:r>
            <a:br>
              <a:rPr lang="es-ES" sz="2000" b="1" i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</a:rPr>
            </a:br>
            <a:r>
              <a:rPr lang="es-ES" sz="2000" b="1" i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</a:rPr>
              <a:t>Todavía guardas una sonrisa y reservas para amar.</a:t>
            </a:r>
            <a:endParaRPr lang="es-ES" sz="2000" b="1" i="1" dirty="0">
              <a:effectLst>
                <a:glow rad="101600">
                  <a:schemeClr val="tx2">
                    <a:lumMod val="10000"/>
                    <a:alpha val="60000"/>
                  </a:schemeClr>
                </a:glow>
              </a:effectLst>
            </a:endParaRPr>
          </a:p>
        </p:txBody>
      </p:sp>
      <p:sp>
        <p:nvSpPr>
          <p:cNvPr id="7" name="3 Rectángulo"/>
          <p:cNvSpPr/>
          <p:nvPr/>
        </p:nvSpPr>
        <p:spPr>
          <a:xfrm>
            <a:off x="0" y="0"/>
            <a:ext cx="9152751" cy="685800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10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 flipH="1" flipV="1">
            <a:off x="0" y="0"/>
            <a:ext cx="9152751" cy="685800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10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oble onda"/>
          <p:cNvSpPr/>
          <p:nvPr/>
        </p:nvSpPr>
        <p:spPr>
          <a:xfrm rot="16200000" flipH="1">
            <a:off x="5553236" y="3051212"/>
            <a:ext cx="6858000" cy="755576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ble onda"/>
          <p:cNvSpPr/>
          <p:nvPr/>
        </p:nvSpPr>
        <p:spPr>
          <a:xfrm rot="5400000">
            <a:off x="-3231740" y="3051212"/>
            <a:ext cx="6858000" cy="755576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06751866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611560" y="1628800"/>
            <a:ext cx="2952328" cy="1938992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effectLst>
                  <a:glow rad="101600">
                    <a:srgbClr val="285000">
                      <a:alpha val="60000"/>
                    </a:srgbClr>
                  </a:glow>
                </a:effectLst>
              </a:rPr>
              <a:t>Me viene este canto de lo más profundo de la vida. </a:t>
            </a:r>
            <a:br>
              <a:rPr lang="es-ES" sz="2000" b="1" i="1" dirty="0" smtClean="0">
                <a:effectLst>
                  <a:glow rad="101600">
                    <a:srgbClr val="285000">
                      <a:alpha val="60000"/>
                    </a:srgbClr>
                  </a:glow>
                </a:effectLst>
              </a:rPr>
            </a:br>
            <a:r>
              <a:rPr lang="es-ES" sz="2000" b="1" i="1" dirty="0" smtClean="0">
                <a:effectLst>
                  <a:glow rad="101600">
                    <a:srgbClr val="285000">
                      <a:alpha val="60000"/>
                    </a:srgbClr>
                  </a:glow>
                </a:effectLst>
              </a:rPr>
              <a:t>Acumulado estaba el homenaje a tan maravilloso ser. </a:t>
            </a:r>
            <a:br>
              <a:rPr lang="es-ES" sz="2000" b="1" i="1" dirty="0" smtClean="0">
                <a:effectLst>
                  <a:glow rad="101600">
                    <a:srgbClr val="285000">
                      <a:alpha val="60000"/>
                    </a:srgbClr>
                  </a:glow>
                </a:effectLst>
              </a:rPr>
            </a:br>
            <a:endParaRPr lang="es-ES" sz="2000" b="1" i="1" dirty="0">
              <a:effectLst>
                <a:glow rad="101600">
                  <a:srgbClr val="285000">
                    <a:alpha val="60000"/>
                  </a:srgbClr>
                </a:glow>
              </a:effectLst>
            </a:endParaRPr>
          </a:p>
        </p:txBody>
      </p:sp>
      <p:sp>
        <p:nvSpPr>
          <p:cNvPr id="6" name="3 Rectángulo"/>
          <p:cNvSpPr/>
          <p:nvPr/>
        </p:nvSpPr>
        <p:spPr>
          <a:xfrm>
            <a:off x="0" y="476672"/>
            <a:ext cx="9152751" cy="5832648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0">
                <a:schemeClr val="accent5">
                  <a:lumMod val="44000"/>
                  <a:lumOff val="56000"/>
                </a:schemeClr>
              </a:gs>
              <a:gs pos="5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flipH="1" flipV="1">
            <a:off x="0" y="476672"/>
            <a:ext cx="9152751" cy="5904656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0">
                <a:schemeClr val="accent5">
                  <a:lumMod val="44000"/>
                  <a:lumOff val="56000"/>
                </a:schemeClr>
              </a:gs>
              <a:gs pos="5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Doble onda"/>
          <p:cNvSpPr/>
          <p:nvPr/>
        </p:nvSpPr>
        <p:spPr>
          <a:xfrm>
            <a:off x="0" y="0"/>
            <a:ext cx="9144000" cy="753144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>
            <a:off x="0" y="6104856"/>
            <a:ext cx="9144000" cy="753144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50881869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4965180" y="1700808"/>
            <a:ext cx="4067944" cy="2308324"/>
          </a:xfrm>
          <a:prstGeom prst="rect">
            <a:avLst/>
          </a:prstGeom>
          <a:noFill/>
          <a:scene3d>
            <a:camera prst="obliqueBottomLeft"/>
            <a:lightRig rig="threePt" dir="t"/>
          </a:scene3d>
          <a:sp3d>
            <a:extrusionClr>
              <a:schemeClr val="bg1"/>
            </a:extrusionClr>
          </a:sp3d>
        </p:spPr>
        <p:txBody>
          <a:bodyPr wrap="square">
            <a:spAutoFit/>
            <a:sp3d extrusionH="825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400" b="1" i="1" dirty="0" smtClean="0">
                <a:effectLst>
                  <a:glow rad="101600">
                    <a:schemeClr val="tx1">
                      <a:lumMod val="50000"/>
                      <a:alpha val="60000"/>
                    </a:schemeClr>
                  </a:glow>
                </a:effectLst>
              </a:rPr>
              <a:t>Muchos versos había escrito, pero a ti te lo debía. </a:t>
            </a:r>
            <a:br>
              <a:rPr lang="es-ES" sz="2400" b="1" i="1" dirty="0" smtClean="0">
                <a:effectLst>
                  <a:glow rad="101600">
                    <a:schemeClr val="tx1">
                      <a:lumMod val="50000"/>
                      <a:alpha val="60000"/>
                    </a:schemeClr>
                  </a:glow>
                </a:effectLst>
              </a:rPr>
            </a:br>
            <a:r>
              <a:rPr lang="es-ES" sz="2400" b="1" i="1" dirty="0" smtClean="0">
                <a:effectLst>
                  <a:glow rad="101600">
                    <a:schemeClr val="tx1">
                      <a:lumMod val="50000"/>
                      <a:alpha val="60000"/>
                    </a:schemeClr>
                  </a:glow>
                </a:effectLst>
              </a:rPr>
              <a:t>Madre, hermana, esposa, hija, compañera… </a:t>
            </a:r>
          </a:p>
          <a:p>
            <a:pPr algn="ctr"/>
            <a:r>
              <a:rPr lang="es-ES" sz="4800" b="1" i="1" dirty="0" smtClean="0">
                <a:effectLst>
                  <a:glow rad="101600">
                    <a:schemeClr val="tx1">
                      <a:lumMod val="50000"/>
                      <a:alpha val="60000"/>
                    </a:schemeClr>
                  </a:glow>
                </a:effectLst>
              </a:rPr>
              <a:t>mujer.</a:t>
            </a:r>
            <a:endParaRPr lang="es-ES" sz="4800" b="1" i="1" dirty="0">
              <a:effectLst>
                <a:glow rad="101600">
                  <a:schemeClr val="tx1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6" name="3 Rectángulo"/>
          <p:cNvSpPr/>
          <p:nvPr/>
        </p:nvSpPr>
        <p:spPr>
          <a:xfrm>
            <a:off x="-6157192" y="743202"/>
            <a:ext cx="9152751" cy="5544616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3 Rectángulo"/>
          <p:cNvSpPr/>
          <p:nvPr/>
        </p:nvSpPr>
        <p:spPr>
          <a:xfrm flipH="1" flipV="1">
            <a:off x="-8752" y="548680"/>
            <a:ext cx="9152751" cy="576064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0">
                <a:srgbClr val="FFFF00">
                  <a:lumMod val="49000"/>
                  <a:lumOff val="51000"/>
                </a:srgb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3 Rectángulo"/>
          <p:cNvSpPr/>
          <p:nvPr/>
        </p:nvSpPr>
        <p:spPr>
          <a:xfrm>
            <a:off x="-8751" y="548680"/>
            <a:ext cx="9152751" cy="5760640"/>
          </a:xfrm>
          <a:custGeom>
            <a:avLst/>
            <a:gdLst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  <a:gd name="connsiteX0" fmla="*/ 0 w 9152751"/>
              <a:gd name="connsiteY0" fmla="*/ 0 h 6858000"/>
              <a:gd name="connsiteX1" fmla="*/ 9152751 w 9152751"/>
              <a:gd name="connsiteY1" fmla="*/ 0 h 6858000"/>
              <a:gd name="connsiteX2" fmla="*/ 9152751 w 9152751"/>
              <a:gd name="connsiteY2" fmla="*/ 6858000 h 6858000"/>
              <a:gd name="connsiteX3" fmla="*/ 0 w 9152751"/>
              <a:gd name="connsiteY3" fmla="*/ 6858000 h 6858000"/>
              <a:gd name="connsiteX4" fmla="*/ 0 w 915275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2751" h="6858000">
                <a:moveTo>
                  <a:pt x="0" y="0"/>
                </a:moveTo>
                <a:lnTo>
                  <a:pt x="9152751" y="0"/>
                </a:lnTo>
                <a:lnTo>
                  <a:pt x="9152751" y="6858000"/>
                </a:lnTo>
                <a:lnTo>
                  <a:pt x="0" y="6858000"/>
                </a:lnTo>
                <a:cubicBezTo>
                  <a:pt x="0" y="4572000"/>
                  <a:pt x="11449318" y="1577662"/>
                  <a:pt x="0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4000"/>
                </a:schemeClr>
              </a:gs>
              <a:gs pos="25000">
                <a:schemeClr val="accent6">
                  <a:lumMod val="60000"/>
                  <a:lumOff val="40000"/>
                  <a:alpha val="44000"/>
                </a:schemeClr>
              </a:gs>
              <a:gs pos="50000">
                <a:schemeClr val="tx1">
                  <a:alpha val="59000"/>
                </a:schemeClr>
              </a:gs>
              <a:gs pos="100000">
                <a:srgbClr val="01A78F">
                  <a:lumMod val="0"/>
                </a:srgbClr>
              </a:gs>
              <a:gs pos="83000">
                <a:schemeClr val="tx2">
                  <a:lumMod val="50000"/>
                  <a:alpha val="44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Doble onda"/>
          <p:cNvSpPr/>
          <p:nvPr/>
        </p:nvSpPr>
        <p:spPr>
          <a:xfrm>
            <a:off x="0" y="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>
            <a:off x="0" y="5943600"/>
            <a:ext cx="9144000" cy="914400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059832" y="6237312"/>
            <a:ext cx="2938048" cy="307777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threePt" dir="t"/>
            </a:scene3d>
            <a:sp3d extrusionH="50800"/>
          </a:bodyPr>
          <a:lstStyle/>
          <a:p>
            <a:r>
              <a:rPr lang="es-ES" sz="1400" b="1" dirty="0" smtClean="0">
                <a:effectLst>
                  <a:glow rad="101600">
                    <a:schemeClr val="bg1">
                      <a:lumMod val="65000"/>
                      <a:lumOff val="35000"/>
                      <a:alpha val="60000"/>
                    </a:schemeClr>
                  </a:glow>
                </a:effectLst>
              </a:rPr>
              <a:t>Texto: Julio César </a:t>
            </a:r>
            <a:r>
              <a:rPr lang="es-ES" sz="1400" b="1" dirty="0" err="1" smtClean="0">
                <a:effectLst>
                  <a:glow rad="101600">
                    <a:schemeClr val="bg1">
                      <a:lumMod val="65000"/>
                      <a:lumOff val="35000"/>
                      <a:alpha val="60000"/>
                    </a:schemeClr>
                  </a:glow>
                </a:effectLst>
              </a:rPr>
              <a:t>Pavanetti</a:t>
            </a:r>
            <a:r>
              <a:rPr lang="es-ES" sz="1400" b="1" dirty="0" smtClean="0">
                <a:effectLst>
                  <a:glow rad="101600">
                    <a:schemeClr val="bg1">
                      <a:lumMod val="65000"/>
                      <a:lumOff val="35000"/>
                      <a:alpha val="60000"/>
                    </a:schemeClr>
                  </a:glow>
                </a:effectLst>
              </a:rPr>
              <a:t> Gutiérrez</a:t>
            </a:r>
          </a:p>
        </p:txBody>
      </p:sp>
    </p:spTree>
    <p:extLst>
      <p:ext uri="{BB962C8B-B14F-4D97-AF65-F5344CB8AC3E}">
        <p14:creationId xmlns:p14="http://schemas.microsoft.com/office/powerpoint/2010/main" xmlns="" val="373391473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17768" y="5732203"/>
            <a:ext cx="864096" cy="745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lum bright="70000" contrast="-70000"/>
            <a:extLst/>
          </a:blip>
          <a:srcRect/>
          <a:stretch>
            <a:fillRect/>
          </a:stretch>
        </p:blipFill>
        <p:spPr bwMode="auto">
          <a:xfrm>
            <a:off x="6084168" y="1268760"/>
            <a:ext cx="2592288" cy="100811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ex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05564" y="5194537"/>
            <a:ext cx="639688" cy="537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69560" y="4652815"/>
            <a:ext cx="567680" cy="465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16 Imagen" descr="Diapositiva81"/>
          <p:cNvPicPr>
            <a:picLocks noGrp="1" noChangeAspect="1"/>
          </p:cNvPicPr>
          <p:nvPr isPhoto="1"/>
        </p:nvPicPr>
        <p:blipFill rotWithShape="1">
          <a:blip r:embed="rId7" cstate="print">
            <a:lum/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7917" b="86806" l="33021" r="68542">
                        <a14:foregroundMark x1="44271" y1="27361" x2="44271" y2="27361"/>
                        <a14:foregroundMark x1="44792" y1="25694" x2="44792" y2="25694"/>
                        <a14:foregroundMark x1="61979" y1="44306" x2="61979" y2="44306"/>
                        <a14:foregroundMark x1="51042" y1="76389" x2="51042" y2="76389"/>
                        <a14:foregroundMark x1="51667" y1="76944" x2="51667" y2="76944"/>
                        <a14:foregroundMark x1="50000" y1="76806" x2="50000" y2="76806"/>
                        <a14:backgroundMark x1="42604" y1="38750" x2="42604" y2="38750"/>
                        <a14:backgroundMark x1="43229" y1="39583" x2="43229" y2="39583"/>
                        <a14:backgroundMark x1="40833" y1="42917" x2="40833" y2="429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880" t="12222" r="35357" b="60253"/>
          <a:stretch/>
        </p:blipFill>
        <p:spPr>
          <a:xfrm>
            <a:off x="3186778" y="853301"/>
            <a:ext cx="2721429" cy="18876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17 Imagen" descr="Diapositiva81"/>
          <p:cNvPicPr>
            <a:picLocks noGrp="1" noChangeAspect="1"/>
          </p:cNvPicPr>
          <p:nvPr isPhoto="1"/>
        </p:nvPicPr>
        <p:blipFill rotWithShape="1">
          <a:blip r:embed="rId7" cstate="print">
            <a:lum/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7917" b="86806" l="33021" r="68542">
                        <a14:foregroundMark x1="44271" y1="27361" x2="44271" y2="27361"/>
                        <a14:foregroundMark x1="44792" y1="25694" x2="44792" y2="25694"/>
                        <a14:foregroundMark x1="61979" y1="44306" x2="61979" y2="44306"/>
                        <a14:foregroundMark x1="51042" y1="76389" x2="51042" y2="76389"/>
                        <a14:foregroundMark x1="51667" y1="76944" x2="51667" y2="76944"/>
                        <a14:foregroundMark x1="50000" y1="76806" x2="50000" y2="76806"/>
                        <a14:backgroundMark x1="42604" y1="38750" x2="42604" y2="38750"/>
                        <a14:backgroundMark x1="43229" y1="39583" x2="43229" y2="39583"/>
                        <a14:backgroundMark x1="40833" y1="42917" x2="40833" y2="429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880" t="51967" r="45123" b="24777"/>
          <a:stretch/>
        </p:blipFill>
        <p:spPr>
          <a:xfrm>
            <a:off x="3186778" y="3564381"/>
            <a:ext cx="1828511" cy="159481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13371" y="0"/>
            <a:ext cx="9130629" cy="2640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Doble onda"/>
          <p:cNvSpPr/>
          <p:nvPr/>
        </p:nvSpPr>
        <p:spPr>
          <a:xfrm>
            <a:off x="0" y="0"/>
            <a:ext cx="9144000" cy="753144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8603" y="6593904"/>
            <a:ext cx="9130629" cy="2640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oble onda"/>
          <p:cNvSpPr/>
          <p:nvPr/>
        </p:nvSpPr>
        <p:spPr>
          <a:xfrm>
            <a:off x="0" y="6104856"/>
            <a:ext cx="9144000" cy="753144"/>
          </a:xfrm>
          <a:prstGeom prst="doubleWave">
            <a:avLst>
              <a:gd name="adj1" fmla="val 12500"/>
              <a:gd name="adj2" fmla="val 0"/>
            </a:avLst>
          </a:prstGeom>
          <a:gradFill>
            <a:gsLst>
              <a:gs pos="0">
                <a:srgbClr val="FFFFFF"/>
              </a:gs>
              <a:gs pos="13000">
                <a:srgbClr val="E6E6E6"/>
              </a:gs>
              <a:gs pos="32001">
                <a:srgbClr val="7D8496"/>
              </a:gs>
              <a:gs pos="47000">
                <a:schemeClr val="accent6">
                  <a:lumMod val="20000"/>
                  <a:lumOff val="80000"/>
                </a:schemeClr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Diapositiva2.JPG"/>
          <p:cNvPicPr>
            <a:picLocks noGrp="1" noChangeAspect="1"/>
          </p:cNvPicPr>
          <p:nvPr isPhoto="1"/>
        </p:nvPicPr>
        <p:blipFill>
          <a:blip r:embed="rId9" cstate="print">
            <a:grayscl/>
          </a:blip>
          <a:srcRect l="40157" t="40945" r="41339" b="40945"/>
          <a:stretch>
            <a:fillRect/>
          </a:stretch>
        </p:blipFill>
        <p:spPr>
          <a:xfrm>
            <a:off x="8182220" y="6394561"/>
            <a:ext cx="785818" cy="2799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10" cstate="print">
            <a:lum bright="-40000" contrast="40000"/>
          </a:blip>
          <a:srcRect/>
          <a:stretch>
            <a:fillRect/>
          </a:stretch>
        </p:blipFill>
        <p:spPr bwMode="auto">
          <a:xfrm>
            <a:off x="8248897" y="6412577"/>
            <a:ext cx="65246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-914400" y="0"/>
            <a:ext cx="9144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1196752"/>
            <a:ext cx="3816424" cy="120032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/>
          </a:bodyPr>
          <a:lstStyle/>
          <a:p>
            <a:r>
              <a:rPr lang="es-ES" b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</a:rPr>
              <a:t>	Muchas  </a:t>
            </a:r>
            <a:r>
              <a:rPr lang="es-ES" b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</a:rPr>
              <a:t>Felicidades</a:t>
            </a:r>
            <a:endParaRPr lang="es-ES" b="1" dirty="0" smtClean="0">
              <a:effectLst>
                <a:glow rad="101600">
                  <a:schemeClr val="tx2">
                    <a:lumMod val="10000"/>
                    <a:alpha val="60000"/>
                  </a:schemeClr>
                </a:glow>
              </a:effectLst>
            </a:endParaRPr>
          </a:p>
          <a:p>
            <a:pPr algn="ctr"/>
            <a:r>
              <a:rPr lang="es-ES" b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</a:rPr>
              <a:t> a todas las mujeres que ayudan </a:t>
            </a:r>
          </a:p>
          <a:p>
            <a:pPr algn="ctr"/>
            <a:r>
              <a:rPr lang="es-ES" b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</a:rPr>
              <a:t>con su aporte al bienestar </a:t>
            </a:r>
          </a:p>
          <a:p>
            <a:pPr algn="ctr"/>
            <a:r>
              <a:rPr lang="es-ES" b="1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</a:rPr>
              <a:t>de la humanidad.</a:t>
            </a:r>
            <a:endParaRPr lang="es-ES" b="1" dirty="0" smtClean="0">
              <a:effectLst>
                <a:glow rad="101600">
                  <a:schemeClr val="tx2">
                    <a:lumMod val="10000"/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48886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4" presetClass="path" presetSubtype="0" repeatCount="indefinite" accel="41778" decel="4177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55 0.00255 C -0.05955 0.00278 0.65538 -0.08395 0.67795 -0.19264 C 0.70052 -0.30111 0.33507 -0.24237 0.35122 -0.36332 C 0.36754 -0.48496 0.69028 -0.38413 0.6941 -0.4956 C 0.69792 -0.60707 0.52396 -0.60014 0.46511 -0.67275 C 0.41181 -0.76526 0.4 -0.99445 0.37413 -1.04833 " pathEditMode="relative" rAng="0" ptsTypes="fsssaf"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03" y="-5254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4" presetClass="path" presetSubtype="0" repeatCount="indefinite" accel="41778" decel="4177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7223 0.1043 C -0.07223 0.10453 0.6427 0.01781 0.66527 -0.09089 C 0.68784 -0.19935 0.32239 -0.14061 0.33854 -0.26156 C 0.35486 -0.38321 0.6776 -0.28238 0.68142 -0.39385 C 0.68524 -0.50532 0.51128 -0.49838 0.45243 -0.571 C 0.39913 -0.66351 0.38732 -0.89269 0.36145 -0.94658 " pathEditMode="relative" rAng="0" ptsTypes="fsssaf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03" y="-5254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4" presetClass="path" presetSubtype="0" repeatCount="indefinite" accel="41778" decel="4177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5625 0.18848 C -0.05625 0.18871 0.65868 0.10199 0.68125 -0.00671 C 0.70382 -0.11517 0.33837 -0.05643 0.35452 -0.17738 C 0.37084 -0.29903 0.69358 -0.1982 0.6974 -0.30967 C 0.70122 -0.42114 0.52726 -0.4142 0.46841 -0.48682 C 0.41511 -0.57933 0.4033 -0.80851 0.37743 -0.8624 " pathEditMode="relative" rAng="0" ptsTypes="fsssaf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03" y="-525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200</Words>
  <Application>Microsoft Office PowerPoint</Application>
  <PresentationFormat>Presentación en pantalla (4:3)</PresentationFormat>
  <Paragraphs>49</Paragraphs>
  <Slides>15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cp:revision>37</cp:revision>
  <dcterms:created xsi:type="dcterms:W3CDTF">2014-03-07T08:37:52Z</dcterms:created>
  <dcterms:modified xsi:type="dcterms:W3CDTF">2014-03-07T14:12:47Z</dcterms:modified>
</cp:coreProperties>
</file>