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6qNa3F4vuKux/DJ0Mf5GA==" hashData="Rmdu5uKKaESBzgoQBsAD36Fpzd75z2kaUOMy9yctRAUkbTwSLknbXMc1o8G5AfcYPy6UZffD6g6OgNmzFpPu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5FF"/>
    <a:srgbClr val="FFF7FF"/>
    <a:srgbClr val="FF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43" d="100"/>
          <a:sy n="43" d="100"/>
        </p:scale>
        <p:origin x="1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5D9F9-CBF8-45C3-91B3-610154174C5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86A47-C5D3-4C61-997A-70A27C53A8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1350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86A47-C5D3-4C61-997A-70A27C53A8E4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520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27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942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371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159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720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0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120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602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343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301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775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123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2A458-332A-4283-8148-AABC07848905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C20BF-3030-47C7-A1EA-D7C09997E1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12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48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49189" y="147917"/>
            <a:ext cx="9144000" cy="1022257"/>
          </a:xfrm>
        </p:spPr>
        <p:txBody>
          <a:bodyPr/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 Regalare </a:t>
            </a:r>
            <a:r>
              <a:rPr lang="es-ES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M</a:t>
            </a:r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 Mundo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34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sndAc>
          <p:stSnd>
            <p:snd r:embed="rId2" name="11_E penso a te   Richard Clayderman.wav"/>
          </p:stSnd>
        </p:sndAc>
      </p:transition>
    </mc:Choice>
    <mc:Fallback xmlns="">
      <p:transition spd="slow" advTm="4000">
        <p:sndAc>
          <p:stSnd>
            <p:snd r:embed="rId4" name="11_E penso a te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1" y="-1"/>
            <a:ext cx="12192001" cy="6683188"/>
            <a:chOff x="1" y="620687"/>
            <a:chExt cx="12192001" cy="6683188"/>
          </a:xfrm>
        </p:grpSpPr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709580" y="3330268"/>
              <a:ext cx="6683188" cy="1264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254257" y="3366129"/>
              <a:ext cx="6683186" cy="1192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ectángulo 8"/>
          <p:cNvSpPr/>
          <p:nvPr/>
        </p:nvSpPr>
        <p:spPr>
          <a:xfrm>
            <a:off x="7328654" y="69235"/>
            <a:ext cx="36710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Te Regalare mi mundo</a:t>
            </a:r>
          </a:p>
          <a:p>
            <a:r>
              <a:rPr lang="es-ES" sz="2400" b="1" dirty="0" smtClean="0"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Quiero darte un mundo donde la tranquilidad sea más importante que los lujos. Donde la lealtad y fidelidad sean parte de tu vida.</a:t>
            </a:r>
            <a:br>
              <a:rPr lang="es-ES" sz="2400" b="1" dirty="0" smtClean="0"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2000" b="1" dirty="0" smtClean="0">
                <a:solidFill>
                  <a:sysClr val="windowText" lastClr="0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2000" b="1" dirty="0">
              <a:solidFill>
                <a:sysClr val="windowText" lastClr="0000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109451" y="4744194"/>
            <a:ext cx="39625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Donde decir la verdad aunque duela es más importante que quedar bien.</a:t>
            </a:r>
            <a:br>
              <a:rPr lang="es-ES" sz="2400" b="1" dirty="0"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2400" b="1" dirty="0"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Donde los hechos son más significativos que las palabras.</a:t>
            </a:r>
            <a:endParaRPr lang="es-ES" sz="2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Picture 5" descr="00Aj051Ou0i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560" y="5770781"/>
            <a:ext cx="5904656" cy="10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00Aj051Ou0i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0"/>
            <a:ext cx="5904656" cy="10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" t="830" r="30889" b="30939"/>
          <a:stretch/>
        </p:blipFill>
        <p:spPr>
          <a:xfrm>
            <a:off x="0" y="1"/>
            <a:ext cx="12191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36354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130631"/>
            <a:ext cx="12191999" cy="6858001"/>
            <a:chOff x="2" y="-2"/>
            <a:chExt cx="12191999" cy="6858001"/>
          </a:xfrm>
        </p:grpSpPr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715408" y="2865227"/>
              <a:ext cx="6708182" cy="1277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146679" y="2812675"/>
              <a:ext cx="6858000" cy="1232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ángulo 9"/>
          <p:cNvSpPr/>
          <p:nvPr/>
        </p:nvSpPr>
        <p:spPr>
          <a:xfrm>
            <a:off x="1057662" y="4125411"/>
            <a:ext cx="48259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es-ES" sz="2400" b="1" dirty="0" smtClean="0">
                <a:solidFill>
                  <a:srgbClr val="141823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/>
            </a:r>
            <a:br>
              <a:rPr lang="es-ES" sz="2400" b="1" dirty="0" smtClean="0">
                <a:solidFill>
                  <a:srgbClr val="141823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Un mundo sin la palabra divorcio.</a:t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Un mundo donde puedas jugar, reír y sentir el viento mientras corres libremente.</a:t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Un mundo donde hablar libremente es mejor a callar para quedar bien.</a:t>
            </a:r>
            <a:endParaRPr lang="es-ES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8" name="Picture 5" descr="00Aj051Ou0i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62" y="-20546"/>
            <a:ext cx="5904656" cy="10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00Aj051Ou0i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560" y="5770781"/>
            <a:ext cx="5904656" cy="10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6779039" y="238434"/>
            <a:ext cx="33596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Deseo con todo mi corazón que aprendas a diferenciar lo bueno de lo cómodo.</a:t>
            </a:r>
            <a:b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Un mundo de paz, sin peleas de Papá y </a:t>
            </a: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Mamá…</a:t>
            </a:r>
            <a:endParaRPr lang="es-ES" sz="2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" t="1000" r="1718" b="1027"/>
          <a:stretch/>
        </p:blipFill>
        <p:spPr>
          <a:xfrm>
            <a:off x="13447" y="19187"/>
            <a:ext cx="12178551" cy="6838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434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curtains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1" y="-3"/>
            <a:ext cx="12191999" cy="6858001"/>
            <a:chOff x="1" y="-3"/>
            <a:chExt cx="12191999" cy="6858001"/>
          </a:xfrm>
        </p:grpSpPr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796986" y="2796985"/>
              <a:ext cx="6857997" cy="1264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160123" y="2826121"/>
              <a:ext cx="6858001" cy="1205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ángulo 10"/>
          <p:cNvSpPr/>
          <p:nvPr/>
        </p:nvSpPr>
        <p:spPr>
          <a:xfrm>
            <a:off x="1096723" y="4985951"/>
            <a:ext cx="36290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Un mundo donde podrás y estarás en condiciones de crear tu propio mundo de tranquilidad y alegría</a:t>
            </a:r>
            <a:r>
              <a:rPr lang="es-ES" dirty="0" smtClean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.</a:t>
            </a:r>
            <a:endParaRPr lang="es-ES" sz="24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5" descr="00Aj051Ou0i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560" y="5770781"/>
            <a:ext cx="5904656" cy="10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00Aj051Ou0i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11" y="0"/>
            <a:ext cx="6124001" cy="108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7633447" y="210056"/>
            <a:ext cx="36567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Te regalaré Mi Mundo...</a:t>
            </a:r>
            <a:br>
              <a:rPr lang="es-ES" sz="24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Porque el primer mundo que vas a conocer es el más cercano.</a:t>
            </a:r>
            <a:b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Quiero darte un mundo de tranquilidad y alegría</a:t>
            </a:r>
            <a:r>
              <a:rPr lang="es-ES" sz="2400" b="1" dirty="0">
                <a:solidFill>
                  <a:srgbClr val="141823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/>
            </a:r>
            <a:br>
              <a:rPr lang="es-ES" sz="2400" b="1" dirty="0">
                <a:solidFill>
                  <a:srgbClr val="141823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24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" t="1354" r="1767" b="5572"/>
          <a:stretch/>
        </p:blipFill>
        <p:spPr>
          <a:xfrm>
            <a:off x="43705" y="22305"/>
            <a:ext cx="12162862" cy="6813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72154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4000">
        <p15:prstTrans prst="curtains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1" y="5070"/>
            <a:ext cx="12192000" cy="6852930"/>
            <a:chOff x="0" y="0"/>
            <a:chExt cx="12192000" cy="6852930"/>
          </a:xfrm>
        </p:grpSpPr>
        <p:pic>
          <p:nvPicPr>
            <p:cNvPr id="3" name="Picture 5" descr="00Aj051Ou0i"/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52" y="0"/>
              <a:ext cx="5904656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228699" y="2849387"/>
              <a:ext cx="5544617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876082" y="2993403"/>
              <a:ext cx="5544617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5" descr="00Aj051Ou0i"/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5765711"/>
              <a:ext cx="5904656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ángulo 9"/>
          <p:cNvSpPr/>
          <p:nvPr/>
        </p:nvSpPr>
        <p:spPr>
          <a:xfrm>
            <a:off x="802190" y="4416053"/>
            <a:ext cx="3932172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endParaRPr lang="es-ES" sz="2000" b="1" dirty="0" smtClean="0">
              <a:solidFill>
                <a:srgbClr val="141823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Yo en cambio siento orgullo en silencio. Aprenderás cuando vivas con nosotros que las mujeres son diferentes a los hombres. !Ellas tienen permiso de expresarse!</a:t>
            </a:r>
            <a:endParaRPr lang="es-ES" sz="24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168009" y="215126"/>
            <a:ext cx="41324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Te regalaré Mi Mundo</a:t>
            </a:r>
            <a:b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Ya estas por venir y nos preparamos</a:t>
            </a:r>
            <a:b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Tu madre es más emotiva, yo más </a:t>
            </a: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practico.</a:t>
            </a: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 Tu madre hasta llora de </a:t>
            </a: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emoción. </a:t>
            </a:r>
            <a:r>
              <a:rPr lang="es-ES" sz="2400" b="1" dirty="0">
                <a:solidFill>
                  <a:srgbClr val="141823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/>
            </a:r>
            <a:br>
              <a:rPr lang="es-ES" sz="2400" b="1" dirty="0">
                <a:solidFill>
                  <a:srgbClr val="141823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2400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917" r="1508" b="10914"/>
          <a:stretch/>
        </p:blipFill>
        <p:spPr>
          <a:xfrm>
            <a:off x="-2" y="0"/>
            <a:ext cx="12192001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75482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6" y="-11819"/>
            <a:ext cx="12191999" cy="7000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11819"/>
            <a:ext cx="12192000" cy="6954107"/>
            <a:chOff x="0" y="-101177"/>
            <a:chExt cx="12192000" cy="6954107"/>
          </a:xfrm>
        </p:grpSpPr>
        <p:pic>
          <p:nvPicPr>
            <p:cNvPr id="3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01177"/>
              <a:ext cx="6400800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460746" y="3081433"/>
              <a:ext cx="6008712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876082" y="2993403"/>
              <a:ext cx="5544617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5765711"/>
              <a:ext cx="5904656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ángulo 9"/>
          <p:cNvSpPr/>
          <p:nvPr/>
        </p:nvSpPr>
        <p:spPr>
          <a:xfrm>
            <a:off x="891241" y="5283269"/>
            <a:ext cx="39285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yo quiero dejar de llorar y hacer tantas crisis o pataletas, porque quiero darte un buen ejemplo. </a:t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473157" y="155186"/>
            <a:ext cx="40046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Te regalaré Mi Mundo</a:t>
            </a:r>
            <a:r>
              <a:rPr lang="es-ES" b="1" dirty="0">
                <a:solidFill>
                  <a:srgbClr val="141823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es-ES" b="1" dirty="0">
                <a:solidFill>
                  <a:srgbClr val="141823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quiero dejar de gritar por cualquier cosa, porque se que eso puede afectarte, </a:t>
            </a:r>
            <a:b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2400" b="1" dirty="0">
                <a:solidFill>
                  <a:srgbClr val="14182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 tal punto de convertirte en un ser feo y desagradable</a:t>
            </a:r>
            <a:endParaRPr lang="es-ES" sz="24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" t="2198"/>
          <a:stretch/>
        </p:blipFill>
        <p:spPr>
          <a:xfrm>
            <a:off x="-2613" y="0"/>
            <a:ext cx="12162661" cy="6988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8456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2000">
        <p15:prstTrans prst="curtains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E5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10362"/>
            <a:ext cx="12192000" cy="6852930"/>
            <a:chOff x="0" y="0"/>
            <a:chExt cx="12192000" cy="6852930"/>
          </a:xfrm>
        </p:grpSpPr>
        <p:pic>
          <p:nvPicPr>
            <p:cNvPr id="3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718" y="0"/>
              <a:ext cx="6123966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506268" y="3126955"/>
              <a:ext cx="6099756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559423" y="2676743"/>
              <a:ext cx="6177935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2317" y="5765711"/>
              <a:ext cx="6108339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ángulo 9"/>
          <p:cNvSpPr/>
          <p:nvPr/>
        </p:nvSpPr>
        <p:spPr>
          <a:xfrm>
            <a:off x="1159690" y="3990634"/>
            <a:ext cx="39714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Y ambos nos preparamos para ser </a:t>
            </a:r>
            <a:r>
              <a:rPr lang="es-ES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BUENOS PADRES.</a:t>
            </a: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/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Conversamos más porque te queremos </a:t>
            </a:r>
            <a:r>
              <a:rPr lang="es-ES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SEGURO y FUERTE</a:t>
            </a:r>
            <a:br>
              <a:rPr lang="es-ES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Te amamos y queremos demostrártelo con hechos.</a:t>
            </a:r>
            <a:endParaRPr lang="es-ES" sz="2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" t="1242" r="1197" b="-1"/>
          <a:stretch/>
        </p:blipFill>
        <p:spPr>
          <a:xfrm>
            <a:off x="13447" y="43229"/>
            <a:ext cx="12214787" cy="6825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4105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s://vivimarevic.files.wordpress.com/2014/09/imagenuy11.png?w=559&amp;h=4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19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33471"/>
            <a:ext cx="12192000" cy="6852931"/>
            <a:chOff x="0" y="-1"/>
            <a:chExt cx="12192000" cy="6852931"/>
          </a:xfrm>
        </p:grpSpPr>
        <p:pic>
          <p:nvPicPr>
            <p:cNvPr id="3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52" y="0"/>
              <a:ext cx="5904656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2228699" y="2849387"/>
              <a:ext cx="5544617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493730" y="2611050"/>
              <a:ext cx="6309321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5" descr="00Aj051Ou0i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9252" y="5765711"/>
              <a:ext cx="6191404" cy="1087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ángulo 9"/>
          <p:cNvSpPr/>
          <p:nvPr/>
        </p:nvSpPr>
        <p:spPr>
          <a:xfrm>
            <a:off x="1002401" y="434130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ES" sz="2400" b="1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Te regalaré Mi Mundo,</a:t>
            </a:r>
            <a:br>
              <a:rPr lang="es-ES" sz="2400" b="1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 tengas miedo de nacer</a:t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 tienes que gritar mucho al nacer</a:t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 te asustes Somos una familia feliz</a:t>
            </a:r>
            <a:b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es-ES" sz="2400" b="1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Y hemos creado el mejor MUNDO PARA TI</a:t>
            </a:r>
            <a:r>
              <a:rPr lang="es-ES" dirty="0" smtClean="0">
                <a:solidFill>
                  <a:srgbClr val="1418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.</a:t>
            </a:r>
            <a:endParaRPr lang="es-ES" sz="2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9491134" y="4314394"/>
            <a:ext cx="1613647" cy="1511154"/>
          </a:xfrm>
          <a:prstGeom prst="rect">
            <a:avLst/>
          </a:prstGeom>
        </p:spPr>
      </p:pic>
      <p:pic>
        <p:nvPicPr>
          <p:cNvPr id="13" name="Picture 2" descr="http://sp2.fotolog.com/photo/34/56/22/peya067/1287374945894_f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t="1072" r="845" b="2880"/>
          <a:stretch/>
        </p:blipFill>
        <p:spPr bwMode="auto">
          <a:xfrm>
            <a:off x="0" y="0"/>
            <a:ext cx="12191997" cy="6852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36228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59768" y="-15950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24371" y="1594394"/>
              <a:ext cx="1355053" cy="1458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7" y="1643623"/>
              <a:ext cx="1584098" cy="1432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424082"/>
              <a:ext cx="1191483" cy="1293763"/>
              <a:chOff x="8054116" y="4709771"/>
              <a:chExt cx="1485118" cy="1820781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709771"/>
                <a:ext cx="1485118" cy="18207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378955" y="5434642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8" name="CuadroTexto 7"/>
          <p:cNvSpPr txBox="1"/>
          <p:nvPr/>
        </p:nvSpPr>
        <p:spPr>
          <a:xfrm rot="20305861">
            <a:off x="10534695" y="5646038"/>
            <a:ext cx="628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Y.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Q.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C902C-2E44-4AF5-BDCB-E535706BBEBD}" type="datetime1">
              <a:rPr lang="es-ES" sz="16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07/04/2015</a:t>
            </a:fld>
            <a:endParaRPr lang="es-ES" sz="1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145710" y="4270706"/>
            <a:ext cx="3574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Tema: Te Regalaré Mi Mundo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Música: Y Pienso en Ti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Interprete:  Richard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Clayderman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344614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481327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-1"/>
            <a:ext cx="4876800" cy="126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 regalare mi mundo</Template>
  <TotalTime>0</TotalTime>
  <Words>197</Words>
  <Application>Microsoft Office PowerPoint</Application>
  <PresentationFormat>Panorámica</PresentationFormat>
  <Paragraphs>26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Helvetica</vt:lpstr>
      <vt:lpstr>Kristen ITC</vt:lpstr>
      <vt:lpstr>Monotype Corsiva</vt:lpstr>
      <vt:lpstr>Times New Roman</vt:lpstr>
      <vt:lpstr>Tema de Office</vt:lpstr>
      <vt:lpstr>Diseño predeterminado</vt:lpstr>
      <vt:lpstr>Te Regalare Mi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 Regalare Mi Mundo</dc:title>
  <dc:creator>Amore</dc:creator>
  <cp:lastModifiedBy>MANAGER</cp:lastModifiedBy>
  <cp:revision>1</cp:revision>
  <dcterms:created xsi:type="dcterms:W3CDTF">2015-04-07T22:40:21Z</dcterms:created>
  <dcterms:modified xsi:type="dcterms:W3CDTF">2015-04-07T22:41:09Z</dcterms:modified>
</cp:coreProperties>
</file>