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22"/>
  </p:notesMasterIdLst>
  <p:sldIdLst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7" r:id="rId19"/>
    <p:sldId id="338" r:id="rId20"/>
    <p:sldId id="358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StsVlotfmFC1NZDIn6wcw==" hashData="/vNJi0BEitpmzDnh6Ufv1E1Xi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33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545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85AB5-B5B9-48FA-9DE7-2D14DE1827E2}" type="datetimeFigureOut">
              <a:rPr lang="es-ES" smtClean="0"/>
              <a:pPr/>
              <a:t>05/04/2019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CDFFF-88AD-425D-ACB4-E692A6467B4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9620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49591D-8055-454F-850E-FABE7507F394}" type="slidenum">
              <a:rPr lang="es-ES" smtClean="0"/>
              <a:pPr/>
              <a:t>11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77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3" descr="e.jpg"/>
          <p:cNvPicPr>
            <a:picLocks noChangeAspect="1"/>
          </p:cNvPicPr>
          <p:nvPr/>
        </p:nvPicPr>
        <p:blipFill>
          <a:blip r:embed="rId3"/>
          <a:srcRect b="93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/>
          <p:nvPr/>
        </p:nvSpPr>
        <p:spPr>
          <a:xfrm>
            <a:off x="1571604" y="785794"/>
            <a:ext cx="654259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6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Te llegará una rosa cada día  </a:t>
            </a:r>
          </a:p>
        </p:txBody>
      </p:sp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5643578"/>
            <a:ext cx="796484" cy="8381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1214414" y="6215082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4000">
    <p:sndAc>
      <p:stSnd loop="1">
        <p:snd r:embed="rId2" name="Te llegará una r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67e31267.jpg"/>
          <p:cNvPicPr>
            <a:picLocks noChangeAspect="1" noChangeArrowheads="1"/>
          </p:cNvPicPr>
          <p:nvPr/>
        </p:nvPicPr>
        <p:blipFill>
          <a:blip r:embed="rId2"/>
          <a:srcRect l="6250" t="12096" r="13086" b="15334"/>
          <a:stretch>
            <a:fillRect/>
          </a:stretch>
        </p:blipFill>
        <p:spPr bwMode="auto">
          <a:xfrm>
            <a:off x="-571536" y="0"/>
            <a:ext cx="9715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Dell\Escritorio\47d0db7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57166"/>
            <a:ext cx="7858180" cy="614364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10" y="714356"/>
            <a:ext cx="3643338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llegará una rosa cada día</a:t>
            </a:r>
          </a:p>
          <a:p>
            <a:pPr algn="ctr">
              <a:defRPr/>
            </a:pPr>
            <a:r>
              <a:rPr lang="es-ES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medie entre los dos una distancia</a:t>
            </a:r>
          </a:p>
        </p:txBody>
      </p:sp>
      <p:pic>
        <p:nvPicPr>
          <p:cNvPr id="14340" name="Picture 6" descr="slide0005_image06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3592513"/>
            <a:ext cx="3786188" cy="326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slide0005_image06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0" y="4786313"/>
            <a:ext cx="3635375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slide0005_image06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38" y="5072063"/>
            <a:ext cx="3635375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Immagine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4733925"/>
            <a:ext cx="247491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643063" y="571500"/>
            <a:ext cx="4572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905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será tu silente compañía</a:t>
            </a:r>
          </a:p>
          <a:p>
            <a:pPr algn="ctr">
              <a:defRPr/>
            </a:pPr>
            <a:r>
              <a:rPr lang="es-ES" b="1" i="1" kern="10" dirty="0">
                <a:ln w="1905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a solas te duela la nostalgia </a:t>
            </a:r>
          </a:p>
        </p:txBody>
      </p:sp>
      <p:pic>
        <p:nvPicPr>
          <p:cNvPr id="10" name="Picture 11" descr="slide0005_image06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473006" flipH="1">
            <a:off x="211138" y="282575"/>
            <a:ext cx="1344612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9ed4a22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3763874"/>
            <a:ext cx="3000364" cy="309412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decel="100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3" descr="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57158" y="5714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Te llegará una </a:t>
            </a:r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rosa</a:t>
            </a:r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 cada día</a:t>
            </a:r>
          </a:p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augurándote tiempos de ventura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8" name="Picture 11" descr="slide0005_image06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688781"/>
            <a:ext cx="1357322" cy="1169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El amor.jpg"/>
          <p:cNvPicPr>
            <a:picLocks noChangeAspect="1"/>
          </p:cNvPicPr>
          <p:nvPr/>
        </p:nvPicPr>
        <p:blipFill>
          <a:blip r:embed="rId2"/>
          <a:srcRect l="7813" t="17500" r="11719" b="1249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571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compañera total del alma mía,</a:t>
            </a:r>
          </a:p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propietaria de toda la ternura.</a:t>
            </a:r>
            <a:endParaRPr lang="es-ES" b="1" i="1" kern="10" dirty="0">
              <a:ln w="9525">
                <a:round/>
                <a:headEnd/>
                <a:tailEnd/>
              </a:ln>
              <a:solidFill>
                <a:schemeClr val="bg1"/>
              </a:solidFill>
              <a:latin typeface="Comic Sans MS" pitchFamily="66" charset="0"/>
              <a:cs typeface="Times New Roman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c.jpg"/>
          <p:cNvPicPr>
            <a:picLocks noChangeAspect="1"/>
          </p:cNvPicPr>
          <p:nvPr/>
        </p:nvPicPr>
        <p:blipFill>
          <a:blip r:embed="rId2"/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143636" y="285728"/>
            <a:ext cx="2714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Quisiera ser un mago fabuloso</a:t>
            </a:r>
          </a:p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para trocar las rosas por estrellas </a:t>
            </a:r>
            <a:endParaRPr lang="es-ES" i="1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" name="Picture 8" descr="C:\Documents and Settings\Dell\Escritorio\ROSAS\rosaamari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428660" y="5214950"/>
            <a:ext cx="2643174" cy="1879111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1" descr="a.jpg"/>
          <p:cNvPicPr>
            <a:picLocks noChangeAspect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571604" y="500042"/>
            <a:ext cx="3857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dejarlas en tu almohada sigiloso</a:t>
            </a:r>
          </a:p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y que iluminen tu sueño todas ellas</a:t>
            </a:r>
            <a:endParaRPr lang="es-ES" i="1" dirty="0">
              <a:solidFill>
                <a:srgbClr val="FF0000"/>
              </a:solidFill>
            </a:endParaRPr>
          </a:p>
        </p:txBody>
      </p:sp>
      <p:pic>
        <p:nvPicPr>
          <p:cNvPr id="4" name="Picture 25" descr="mana cu trandafir galb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291300" y="-291300"/>
            <a:ext cx="2214555" cy="2797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Documents and Settings\Dell\Escritorio\PAREJAS\med_110_am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86908" cy="6965181"/>
          </a:xfrm>
          <a:prstGeom prst="rect">
            <a:avLst/>
          </a:prstGeom>
          <a:noFill/>
        </p:spPr>
      </p:pic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428596" y="500042"/>
            <a:ext cx="380585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i="1" dirty="0">
                <a:solidFill>
                  <a:schemeClr val="bg1"/>
                </a:solidFill>
                <a:latin typeface="Comic Sans MS" pitchFamily="66" charset="0"/>
              </a:rPr>
              <a:t>Te llegará una </a:t>
            </a:r>
            <a:r>
              <a:rPr lang="es-ES" i="1" dirty="0">
                <a:solidFill>
                  <a:srgbClr val="FF0000"/>
                </a:solidFill>
                <a:latin typeface="Comic Sans MS" pitchFamily="66" charset="0"/>
              </a:rPr>
              <a:t>rosa</a:t>
            </a:r>
            <a:r>
              <a:rPr lang="es-ES" i="1" dirty="0">
                <a:solidFill>
                  <a:schemeClr val="bg1"/>
                </a:solidFill>
                <a:latin typeface="Comic Sans MS" pitchFamily="66" charset="0"/>
              </a:rPr>
              <a:t> y la mañana</a:t>
            </a:r>
            <a:br>
              <a:rPr lang="es-ES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i="1" dirty="0">
                <a:solidFill>
                  <a:schemeClr val="bg1"/>
                </a:solidFill>
                <a:latin typeface="Comic Sans MS" pitchFamily="66" charset="0"/>
              </a:rPr>
              <a:t>será para "vivirla" entre comillas, </a:t>
            </a:r>
            <a:r>
              <a:rPr lang="es-ES" dirty="0">
                <a:latin typeface="Comic Sans MS" pitchFamily="66" charset="0"/>
              </a:rPr>
              <a:t/>
            </a:r>
            <a:br>
              <a:rPr lang="es-ES" dirty="0">
                <a:latin typeface="Comic Sans MS" pitchFamily="66" charset="0"/>
              </a:rPr>
            </a:br>
            <a:endParaRPr lang="es-ES" dirty="0">
              <a:latin typeface="Comic Sans MS" pitchFamily="66" charset="0"/>
            </a:endParaRPr>
          </a:p>
        </p:txBody>
      </p:sp>
      <p:pic>
        <p:nvPicPr>
          <p:cNvPr id="20487" name="Picture 7" descr="C:\Documents and Settings\Dell\Escritorio\ROSAS\rosaamari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4357694"/>
            <a:ext cx="2552700" cy="1733550"/>
          </a:xfrm>
          <a:prstGeom prst="rect">
            <a:avLst/>
          </a:prstGeom>
          <a:noFill/>
        </p:spPr>
      </p:pic>
      <p:pic>
        <p:nvPicPr>
          <p:cNvPr id="20488" name="Picture 8" descr="C:\Documents and Settings\Dell\Escritorio\ROSAS\rosaamari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4286256"/>
            <a:ext cx="3617437" cy="257174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Dell\Escritorio\Imagen1.png"/>
          <p:cNvPicPr>
            <a:picLocks noChangeAspect="1" noChangeArrowheads="1"/>
          </p:cNvPicPr>
          <p:nvPr/>
        </p:nvPicPr>
        <p:blipFill>
          <a:blip r:embed="rId2"/>
          <a:srcRect l="2629" t="17209" r="2876" b="9742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1506" name="WordArt 9"/>
          <p:cNvSpPr>
            <a:spLocks noChangeArrowheads="1" noChangeShapeType="1" noTextEdit="1"/>
          </p:cNvSpPr>
          <p:nvPr/>
        </p:nvSpPr>
        <p:spPr bwMode="auto">
          <a:xfrm>
            <a:off x="571472" y="357166"/>
            <a:ext cx="3286148" cy="68579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es-ES" sz="28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tu alma escapará por la ventana</a:t>
            </a:r>
          </a:p>
          <a:p>
            <a:pPr algn="ctr"/>
            <a:r>
              <a:rPr lang="es-ES" sz="28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de tu orilla volando </a:t>
            </a:r>
            <a:r>
              <a:rPr lang="es-ES" sz="2800" b="1" i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hasta mi </a:t>
            </a:r>
            <a:r>
              <a:rPr lang="es-ES" sz="28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orilla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1" descr="Immagin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6534"/>
            <a:ext cx="1796544" cy="1541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429256" y="357166"/>
            <a:ext cx="3214678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Aquellos que no tienen fantasía</a:t>
            </a:r>
          </a:p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no podrán entender</a:t>
            </a:r>
            <a:r>
              <a:rPr lang="es-ES" b="1" i="1" kern="10" dirty="0" smtClean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,</a:t>
            </a:r>
          </a:p>
          <a:p>
            <a:pPr algn="ctr">
              <a:defRPr/>
            </a:pPr>
            <a:r>
              <a:rPr lang="es-ES" b="1" i="1" kern="10" dirty="0" smtClean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 </a:t>
            </a: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es muy complejo</a:t>
            </a:r>
            <a:r>
              <a:rPr lang="es-ES" b="1" i="1" kern="10" dirty="0">
                <a:ln w="12700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l amor.jpg"/>
          <p:cNvPicPr>
            <a:picLocks noChangeAspect="1"/>
          </p:cNvPicPr>
          <p:nvPr/>
        </p:nvPicPr>
        <p:blipFill>
          <a:blip r:embed="rId3"/>
          <a:srcRect l="25000" t="14999" r="8594"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786050" y="285728"/>
            <a:ext cx="2643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que acorta la distancia cada día</a:t>
            </a:r>
          </a:p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recibir una rosa desde lejos </a:t>
            </a:r>
          </a:p>
        </p:txBody>
      </p:sp>
      <p:pic>
        <p:nvPicPr>
          <p:cNvPr id="8" name="Picture 13" descr="gif-ros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5572140"/>
            <a:ext cx="1714296" cy="128586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 descr="15946e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286512" y="500042"/>
            <a:ext cx="25717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llegará una rosa, y día a día</a:t>
            </a:r>
          </a:p>
          <a:p>
            <a:pPr algn="ctr"/>
            <a:r>
              <a:rPr lang="es-ES" b="1" i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será como quitarle al calendario</a:t>
            </a:r>
            <a:endParaRPr lang="es-ES" b="1" i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Documents and Settings\Dell\Escritorio\PAREJAS\med_157_marr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92"/>
            <a:ext cx="9144000" cy="700089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0034" y="285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ES" b="1" i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es-ES" b="1" i="1" kern="10" dirty="0">
                <a:ln w="9525">
                  <a:noFill/>
                  <a:round/>
                  <a:headEnd/>
                  <a:tailEnd/>
                </a:ln>
                <a:latin typeface="Comic Sans MS" pitchFamily="66" charset="0"/>
              </a:rPr>
              <a:t>las hojas que nos faltan todavía</a:t>
            </a:r>
          </a:p>
          <a:p>
            <a:pPr algn="ctr">
              <a:defRPr/>
            </a:pPr>
            <a:r>
              <a:rPr lang="es-ES" b="1" i="1" kern="10" dirty="0">
                <a:ln w="9525">
                  <a:noFill/>
                  <a:round/>
                  <a:headEnd/>
                  <a:tailEnd/>
                </a:ln>
                <a:latin typeface="Comic Sans MS" pitchFamily="66" charset="0"/>
              </a:rPr>
              <a:t>para dejar de ser dos solitarios</a:t>
            </a:r>
            <a:r>
              <a:rPr lang="es-ES" b="1" i="1" kern="10" dirty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25604" name="Picture 4" descr="C:\Documents and Settings\Dell\Escritorio\ROSAS\rosemar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976" y="4578064"/>
            <a:ext cx="3429024" cy="227993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 descr="7162630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00034" y="500042"/>
            <a:ext cx="4699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i="1" kern="10" dirty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</a:rPr>
              <a:t>Te llegará una rosa cada día, </a:t>
            </a:r>
          </a:p>
          <a:p>
            <a:pPr algn="ctr">
              <a:defRPr/>
            </a:pPr>
            <a:r>
              <a:rPr lang="es-ES" sz="2400" b="1" i="1" kern="10" dirty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</a:rPr>
              <a:t>que medie entre los dos una distancia </a:t>
            </a:r>
          </a:p>
        </p:txBody>
      </p:sp>
      <p:pic>
        <p:nvPicPr>
          <p:cNvPr id="7" name="Picture 13" descr="gif-r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2" y="3160712"/>
            <a:ext cx="4929188" cy="369728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e40cd5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357422" y="428604"/>
            <a:ext cx="357187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i="1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y será tu silente compañía</a:t>
            </a:r>
          </a:p>
          <a:p>
            <a:pPr algn="ctr">
              <a:defRPr/>
            </a:pPr>
            <a:r>
              <a:rPr lang="es-ES" sz="2000" b="1" i="1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cuando a solas te duela la nostalgia</a:t>
            </a:r>
          </a:p>
        </p:txBody>
      </p:sp>
      <p:pic>
        <p:nvPicPr>
          <p:cNvPr id="5" name="Picture 25" descr="mana cu trandafir galb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291300" y="-291300"/>
            <a:ext cx="2214555" cy="2797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8" y="0"/>
            <a:ext cx="9140902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Dell\Escritorio\imagenes-con-movimiento-animadas-de-amor-con-frases-tiernas-de-am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820674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e.jpg"/>
          <p:cNvPicPr>
            <a:picLocks noChangeAspect="1"/>
          </p:cNvPicPr>
          <p:nvPr/>
        </p:nvPicPr>
        <p:blipFill>
          <a:blip r:embed="rId2"/>
          <a:srcRect b="93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00034" y="428604"/>
            <a:ext cx="225574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rgbClr val="FF0000"/>
                </a:solidFill>
                <a:latin typeface="Comic Sans MS" pitchFamily="66" charset="0"/>
              </a:rPr>
              <a:t>-ALBERTO CORTEZ-</a:t>
            </a:r>
          </a:p>
          <a:p>
            <a:pPr algn="ctr"/>
            <a:r>
              <a:rPr lang="es-ES" sz="1400" b="1" i="1" dirty="0" smtClean="0">
                <a:solidFill>
                  <a:srgbClr val="FF0000"/>
                </a:solidFill>
                <a:latin typeface="Comic Sans MS" pitchFamily="66" charset="0"/>
              </a:rPr>
              <a:t>IMÁGENES DE LA RED</a:t>
            </a:r>
            <a:endParaRPr lang="es-ES" sz="1400" b="1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Espace réservé du contenu 3" descr="15946e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57158" y="714356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 LLEGARA UNA ROSA CADA DIA.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 LLEGARA UNA ROSA CADA DIA.</Template>
  <TotalTime>1</TotalTime>
  <Words>209</Words>
  <Application>Microsoft Office PowerPoint</Application>
  <PresentationFormat>Presentación en pantalla (4:3)</PresentationFormat>
  <Paragraphs>39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 LLEGARA UNA ROSA CADA DIA.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2019-04-05T19:00:31Z</dcterms:created>
  <dcterms:modified xsi:type="dcterms:W3CDTF">2019-04-05T19:02:18Z</dcterms:modified>
</cp:coreProperties>
</file>