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3"/>
  </p:notesMasterIdLst>
  <p:sldIdLst>
    <p:sldId id="256" r:id="rId3"/>
    <p:sldId id="266" r:id="rId4"/>
    <p:sldId id="264" r:id="rId5"/>
    <p:sldId id="267" r:id="rId6"/>
    <p:sldId id="259" r:id="rId7"/>
    <p:sldId id="260" r:id="rId8"/>
    <p:sldId id="262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00B0F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79" autoAdjust="0"/>
    <p:restoredTop sz="94660"/>
  </p:normalViewPr>
  <p:slideViewPr>
    <p:cSldViewPr>
      <p:cViewPr varScale="1">
        <p:scale>
          <a:sx n="48" d="100"/>
          <a:sy n="48" d="100"/>
        </p:scale>
        <p:origin x="-108" y="-1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082" y="-11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7F4F55-622B-445F-80C0-B5F71E73076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794172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A271F7-F427-4BE1-AC25-3B3D955DD6CB}" type="slidenum">
              <a:rPr lang="es-ES"/>
              <a:pPr/>
              <a:t>1</a:t>
            </a:fld>
            <a:endParaRPr lang="es-E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9416B8-B27C-4178-BAA1-ADF8C430209E}" type="slidenum">
              <a:rPr lang="es-ES"/>
              <a:pPr/>
              <a:t>2</a:t>
            </a:fld>
            <a:endParaRPr lang="es-ES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D97940-451F-4641-8346-3960160D0B5E}" type="slidenum">
              <a:rPr lang="es-ES"/>
              <a:pPr/>
              <a:t>3</a:t>
            </a:fld>
            <a:endParaRPr lang="es-E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8141E9-88D0-40C9-BCFF-7878CDC87445}" type="slidenum">
              <a:rPr lang="es-ES"/>
              <a:pPr/>
              <a:t>4</a:t>
            </a:fld>
            <a:endParaRPr lang="es-ES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349E62-0690-4B2D-945E-47DCC2EFF396}" type="slidenum">
              <a:rPr lang="es-ES"/>
              <a:pPr/>
              <a:t>5</a:t>
            </a:fld>
            <a:endParaRPr lang="es-E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380586-4300-4EE3-85F1-1579DE513936}" type="slidenum">
              <a:rPr lang="es-ES"/>
              <a:pPr/>
              <a:t>6</a:t>
            </a:fld>
            <a:endParaRPr lang="es-E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AEBCAB-2F2E-4AF7-B3A3-97CC979AFCC2}" type="slidenum">
              <a:rPr lang="es-ES"/>
              <a:pPr/>
              <a:t>7</a:t>
            </a:fld>
            <a:endParaRPr lang="es-E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3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F9350-A95C-4449-AC9C-0D1A3F23414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4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77B72-3A77-4CDD-A1EE-575BB1449C9B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6A36F-973D-45EC-9DD1-508EB796B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67C3A-E599-4D15-A442-D493DFD8C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2A2C1-178F-41AD-AF5A-D62C9EACF2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27D36-6269-41D9-A825-323064A8E8D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F7381-4024-4B50-9BF3-D009331D4D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0124B-2724-4835-80D8-4BC4AC08BF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A4358-E294-47FA-99A2-4242CFF49F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4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9814-EF83-4C0A-9B8E-E4C1BF37F4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D1F49-51F0-43AA-A637-F312572A47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3" name="AndreRieu-Edelweiss.wav"/>
          </p:stSnd>
        </p:sndAc>
      </p:transition>
    </mc:Choice>
    <mc:Fallback>
      <p:transition spd="slow">
        <p:fade/>
        <p:sndAc>
          <p:stSnd>
            <p:snd r:embed="rId1" name="AndreRieu-Edelweiss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83BF7-3D88-41DE-AEEA-9AB4AA83158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3B5BD96F-D679-44C8-940C-8C2A1789C6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  <p:sndAc>
          <p:stSnd>
            <p:snd r:embed="rId15" name="AndreRieu-Edelweiss.wav"/>
          </p:stSnd>
        </p:sndAc>
      </p:transition>
    </mc:Choice>
    <mc:Fallback>
      <p:transition spd="slow">
        <p:fade/>
        <p:sndAc>
          <p:stSnd>
            <p:snd r:embed="rId13" name="AndreRieu-Edelweiss.wav"/>
          </p:stSnd>
        </p:sndAc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91BCA0-86DE-42E9-87AE-1AE2B872621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audio" Target="../media/audio11.wav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539552" y="5889466"/>
            <a:ext cx="7488832" cy="707886"/>
          </a:xfrm>
          <a:prstGeom prst="rect">
            <a:avLst/>
          </a:prstGeom>
          <a:noFill/>
          <a:ln w="76200">
            <a:noFill/>
            <a:prstDash val="sysDash"/>
          </a:ln>
          <a:effectLst>
            <a:glow rad="266700">
              <a:schemeClr val="accent2">
                <a:satMod val="175000"/>
                <a:alpha val="69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</a:rPr>
              <a:t>			</a:t>
            </a:r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SUEÑA  . . . .</a:t>
            </a:r>
            <a:endParaRPr lang="es-E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692696"/>
            <a:ext cx="7620000" cy="507682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27450">
            <a:off x="5627835" y="1753970"/>
            <a:ext cx="639260" cy="5843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500">
        <p14:prism isContent="1"/>
        <p:sndAc>
          <p:stSnd>
            <p:snd r:embed="rId6" name="AndreRieu-Edelweiss.wav"/>
          </p:stSnd>
        </p:sndAc>
      </p:transition>
    </mc:Choice>
    <mc:Fallback>
      <p:transition spd="slow">
        <p:fade/>
        <p:sndAc>
          <p:stSnd>
            <p:snd r:embed="rId3" name="AndreRieu-Edelwe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3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gruta-màgica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039" y="692696"/>
            <a:ext cx="8353425" cy="556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59632" y="5860429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/>
              <a:t/>
            </a:r>
            <a:br>
              <a:rPr lang="ca-ES" sz="2800" dirty="0"/>
            </a:br>
            <a:r>
              <a:rPr lang="es-ES" sz="2800" dirty="0"/>
              <a:t>Nunca los confundas con realidades vanas.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188640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Dale vida a los sueños porque alimentan el </a:t>
            </a:r>
            <a:r>
              <a:rPr lang="es-ES" sz="2800" dirty="0" smtClean="0"/>
              <a:t>alma</a:t>
            </a:r>
            <a:endParaRPr lang="es-E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onrisa-de-dio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640532"/>
            <a:ext cx="7558682" cy="566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55576" y="6383069"/>
            <a:ext cx="9361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Nunca rompas tus sueños porque matas el alma. </a:t>
            </a:r>
          </a:p>
          <a:p>
            <a:r>
              <a:rPr lang="es-ES" sz="2800" dirty="0"/>
              <a:t>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116632"/>
            <a:ext cx="91440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2800" dirty="0" smtClean="0"/>
              <a:t>  </a:t>
            </a:r>
            <a:r>
              <a:rPr lang="es-ES" sz="2800" dirty="0"/>
              <a:t>Aunque tu mente sienta necesidad de conseguir metas </a:t>
            </a:r>
            <a:r>
              <a:rPr lang="es-ES" sz="2800" dirty="0" smtClean="0"/>
              <a:t>		</a:t>
            </a:r>
          </a:p>
          <a:p>
            <a:r>
              <a:rPr lang="es-ES" sz="2800" dirty="0"/>
              <a:t>	</a:t>
            </a:r>
            <a:r>
              <a:rPr lang="es-ES" sz="2800" dirty="0" smtClean="0"/>
              <a:t>extrañas</a:t>
            </a:r>
            <a:r>
              <a:rPr lang="es-ES" sz="2800" dirty="0"/>
              <a:t>. </a:t>
            </a:r>
          </a:p>
          <a:p>
            <a:r>
              <a:rPr lang="ca-ES" sz="2800" dirty="0" smtClean="0"/>
              <a:t>.</a:t>
            </a:r>
            <a:r>
              <a:rPr lang="ca-ES" dirty="0"/>
              <a:t/>
            </a:r>
            <a:br>
              <a:rPr lang="ca-ES" dirty="0"/>
            </a:br>
            <a:endParaRPr lang="es-ES" dirty="0"/>
          </a:p>
        </p:txBody>
      </p:sp>
      <p:pic>
        <p:nvPicPr>
          <p:cNvPr id="5" name="Picture 5" descr="mariposamanycolors8th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564063"/>
            <a:ext cx="73025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mariposamanycolors8th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9144000" y="-290513"/>
            <a:ext cx="730250" cy="58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mariposamanycolors8th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30250" y="2420938"/>
            <a:ext cx="73025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71 0.03981 C 0.11146 0.01875 0.18038 -0.00209 0.22275 0.01134 C 0.26511 0.02477 0.25452 0.10416 0.29705 0.1199 C 0.33959 0.13565 0.42847 0.09676 0.47847 0.10648 C 0.52847 0.1162 0.55104 0.16504 0.59705 0.17893 C 0.64306 0.19282 0.72795 0.18842 0.75417 0.19027 " pathEditMode="relative" rAng="0" ptsTypes="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73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476 0.07607 C -0.1401 0.09434 -0.21545 0.11283 -0.26649 0.1163 C -0.31754 0.11977 -0.32969 0.08462 -0.37118 0.09734 C -0.41267 0.11006 -0.46198 0.18289 -0.51563 0.19237 C -0.56927 0.20185 -0.64583 0.15006 -0.6934 0.15422 C -0.74097 0.15838 -0.78785 0.18335 -0.80139 0.2178 C -0.81493 0.25225 -0.80226 0.32277 -0.77431 0.36139 C -0.74635 0.4 -0.66858 0.41434 -0.63316 0.45017 C -0.59774 0.48601 -0.57361 0.55584 -0.56163 0.57711 " pathEditMode="relative" ptsTypes="aaaaaaaaA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88 0.02844 C 0.07031 0.02104 0.09792 0.01388 0.11753 0.01989 C 0.13715 0.0259 0.14896 0.04532 0.16024 0.06428 C 0.17153 0.08324 0.16267 0.11677 0.18576 0.13411 C 0.20885 0.15145 0.27153 0.12694 0.29844 0.16786 C 0.32535 0.20879 0.32569 0.3385 0.34757 0.37943 C 0.36944 0.42035 0.41649 0.40786 0.43021 0.41318 " pathEditMode="relative" ptsTypes="aaaaa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lluna amb folle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400" y="666328"/>
            <a:ext cx="78232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116632"/>
            <a:ext cx="89289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 </a:t>
            </a:r>
            <a:r>
              <a:rPr lang="es-ES" sz="2800" dirty="0" smtClean="0"/>
              <a:t>     Dale </a:t>
            </a:r>
            <a:r>
              <a:rPr lang="es-ES" sz="2800" dirty="0"/>
              <a:t>vida a tus sueños aunque te llamen loco. </a:t>
            </a:r>
          </a:p>
          <a:p>
            <a:r>
              <a:rPr lang="es-ES" sz="2800" dirty="0"/>
              <a:t> </a:t>
            </a:r>
            <a:r>
              <a:rPr lang="es-ES" sz="2800" dirty="0" smtClean="0"/>
              <a:t>	</a:t>
            </a:r>
            <a:endParaRPr lang="es-ES" sz="2800" dirty="0"/>
          </a:p>
        </p:txBody>
      </p:sp>
      <p:sp>
        <p:nvSpPr>
          <p:cNvPr id="5" name="4 Rectángulo"/>
          <p:cNvSpPr/>
          <p:nvPr/>
        </p:nvSpPr>
        <p:spPr>
          <a:xfrm>
            <a:off x="660400" y="6309320"/>
            <a:ext cx="89289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No los dejes que mueran, </a:t>
            </a:r>
            <a:r>
              <a:rPr lang="es-ES" sz="2800"/>
              <a:t>de </a:t>
            </a:r>
            <a:r>
              <a:rPr lang="es-ES" sz="2800" smtClean="0"/>
              <a:t>hastío </a:t>
            </a:r>
            <a:r>
              <a:rPr lang="es-ES" sz="2800" dirty="0"/>
              <a:t>poco a poco </a:t>
            </a:r>
          </a:p>
          <a:p>
            <a:r>
              <a:rPr lang="es-ES" sz="2800" dirty="0"/>
              <a:t> 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3855" y="929496"/>
            <a:ext cx="1414292" cy="98733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2258" y="700496"/>
            <a:ext cx="1414292" cy="98733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69308" y="2057053"/>
            <a:ext cx="1414292" cy="98733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8224" y="842189"/>
            <a:ext cx="2062168" cy="121486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634196"/>
            <a:ext cx="1414292" cy="98733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2632291"/>
            <a:ext cx="1414292" cy="98733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90148" y="1271524"/>
            <a:ext cx="1039006" cy="7253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44624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No les rompas las alas, que son de fantasía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87624" y="6312222"/>
            <a:ext cx="72008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Y déjalas que vuelen contigo en compañía. </a:t>
            </a:r>
          </a:p>
          <a:p>
            <a:r>
              <a:rPr lang="ca-ES" sz="2800" dirty="0" smtClean="0"/>
              <a:t>.</a:t>
            </a:r>
            <a:r>
              <a:rPr lang="ca-ES" sz="2800" dirty="0"/>
              <a:t/>
            </a:r>
            <a:br>
              <a:rPr lang="ca-ES" sz="2800" dirty="0"/>
            </a:br>
            <a:r>
              <a:rPr lang="ca-ES" dirty="0"/>
              <a:t/>
            </a:r>
            <a:br>
              <a:rPr lang="ca-ES" dirty="0"/>
            </a:br>
            <a:endParaRPr lang="es-ES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76672"/>
            <a:ext cx="7632848" cy="590465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0864" y="4797152"/>
            <a:ext cx="1414292" cy="98733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5013176"/>
            <a:ext cx="1414292" cy="9873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71600" y="44624"/>
            <a:ext cx="72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Dale vida a tus sueños, y con ellos volando … </a:t>
            </a:r>
          </a:p>
          <a:p>
            <a:r>
              <a:rPr lang="es-ES" sz="2800" dirty="0"/>
              <a:t>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5788421"/>
            <a:ext cx="89289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</a:rPr>
              <a:t>Tocarás </a:t>
            </a:r>
            <a:r>
              <a:rPr lang="es-ES" sz="2800" dirty="0">
                <a:solidFill>
                  <a:srgbClr val="FF0000"/>
                </a:solidFill>
              </a:rPr>
              <a:t>las estrellas y el viento, susurrando, te </a:t>
            </a:r>
            <a:r>
              <a:rPr lang="es-ES" sz="2800" dirty="0" smtClean="0">
                <a:solidFill>
                  <a:srgbClr val="FF0000"/>
                </a:solidFill>
              </a:rPr>
              <a:t>contará </a:t>
            </a:r>
            <a:r>
              <a:rPr lang="es-ES" sz="2800" dirty="0" smtClean="0"/>
              <a:t>	     secretos </a:t>
            </a:r>
            <a:r>
              <a:rPr lang="es-ES" sz="2800" dirty="0"/>
              <a:t>que para ti ha </a:t>
            </a:r>
            <a:r>
              <a:rPr lang="es-ES" sz="2800" dirty="0" smtClean="0"/>
              <a:t>ido guardando</a:t>
            </a:r>
            <a:r>
              <a:rPr lang="ca-ES" sz="2800" dirty="0" smtClean="0"/>
              <a:t>.</a:t>
            </a:r>
            <a:r>
              <a:rPr lang="ca-ES" sz="2800" dirty="0"/>
              <a:t/>
            </a:r>
            <a:br>
              <a:rPr lang="ca-ES" sz="2800" dirty="0"/>
            </a:br>
            <a:endParaRPr lang="es-E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44624"/>
            <a:ext cx="7683514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/>
              <a:t>Dale vida a los sueños que tienes escondidos, </a:t>
            </a:r>
          </a:p>
          <a:p>
            <a:r>
              <a:rPr lang="es-ES" sz="2800" dirty="0"/>
              <a:t> </a:t>
            </a:r>
          </a:p>
          <a:p>
            <a:r>
              <a:rPr lang="ca-ES" dirty="0" smtClean="0"/>
              <a:t>,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51520" y="5788421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d</a:t>
            </a:r>
            <a:r>
              <a:rPr lang="es-ES" sz="2800" dirty="0" smtClean="0"/>
              <a:t>escubrirás </a:t>
            </a:r>
            <a:r>
              <a:rPr lang="es-ES" sz="2800" dirty="0"/>
              <a:t>que puedes vivir estos momentos con los ojos abiertos y los miedos dormidos, 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4905" y="548680"/>
            <a:ext cx="8094190" cy="5328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ada-al-balcó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7890"/>
            <a:ext cx="7488832" cy="598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-27384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Ese día podrás cambiar tantas cosas …. que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574777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/>
              <a:t>d</a:t>
            </a:r>
            <a:r>
              <a:rPr lang="es-ES" sz="3200" dirty="0" smtClean="0"/>
              <a:t>ecidirás </a:t>
            </a:r>
            <a:r>
              <a:rPr lang="es-ES" sz="3200" dirty="0"/>
              <a:t>que los sueños son solamente para </a:t>
            </a:r>
            <a:r>
              <a:rPr lang="es-ES" sz="3200" dirty="0" smtClean="0"/>
              <a:t>		     hacerse </a:t>
            </a:r>
            <a:r>
              <a:rPr lang="es-ES" sz="3200" dirty="0"/>
              <a:t>realidad. </a:t>
            </a:r>
          </a:p>
        </p:txBody>
      </p:sp>
    </p:spTree>
    <p:extLst>
      <p:ext uri="{BB962C8B-B14F-4D97-AF65-F5344CB8AC3E}">
        <p14:creationId xmlns:p14="http://schemas.microsoft.com/office/powerpoint/2010/main" xmlns="" val="39593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6126" y="476672"/>
            <a:ext cx="8491748" cy="590465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3429000"/>
            <a:ext cx="4762500" cy="19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15507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287</TotalTime>
  <Words>196</Words>
  <Application>Microsoft Office PowerPoint</Application>
  <PresentationFormat>Presentación en pantalla (4:3)</PresentationFormat>
  <Paragraphs>59</Paragraphs>
  <Slides>10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Horizonte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Carme</dc:creator>
  <cp:lastModifiedBy>Margarita</cp:lastModifiedBy>
  <cp:revision>31</cp:revision>
  <dcterms:created xsi:type="dcterms:W3CDTF">2006-07-16T20:11:24Z</dcterms:created>
  <dcterms:modified xsi:type="dcterms:W3CDTF">2013-02-08T18:36:52Z</dcterms:modified>
</cp:coreProperties>
</file>