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1" r:id="rId4"/>
    <p:sldId id="268" r:id="rId5"/>
    <p:sldId id="275" r:id="rId6"/>
    <p:sldId id="259" r:id="rId7"/>
    <p:sldId id="276" r:id="rId8"/>
    <p:sldId id="273" r:id="rId9"/>
    <p:sldId id="277" r:id="rId10"/>
    <p:sldId id="278" r:id="rId11"/>
  </p:sldIdLst>
  <p:sldSz cx="9144000" cy="6858000" type="screen4x3"/>
  <p:notesSz cx="6858000" cy="9144000"/>
  <p:custDataLst>
    <p:tags r:id="rId12"/>
  </p:custData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0000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24" autoAdjust="0"/>
  </p:normalViewPr>
  <p:slideViewPr>
    <p:cSldViewPr>
      <p:cViewPr varScale="1">
        <p:scale>
          <a:sx n="80" d="100"/>
          <a:sy n="80" d="100"/>
        </p:scale>
        <p:origin x="-6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39254-329B-4774-8F0D-56C8AF3EDB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939CD-9D17-4708-97C4-023710DC06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0BB39-705F-4AD8-A290-16469C1B8F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710F6-7353-4EF4-AA55-9226CF768B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4EA3BD-2800-4AEA-B879-19970C5AEC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A867AA-0207-4F44-8939-0008B8CF911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C5EE6C-6AE5-478F-8B66-4E42E499AB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E1A62-1A89-4B57-9D41-BBD94DC4A7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6049D-F792-4E31-B7A5-67E06A05FF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E25D10-F18E-40FE-99DE-48CAAF2EB3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BBDAB-D02B-438A-92B0-E7C7A380FA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4E4FD-BD19-4F7F-BFE3-44F77D68BF7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F3A1CC-A442-4FB7-B5E6-0AC2AA4B265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>
                      <p:cBhvr override="childStyle">
                        <p:cTn dur="1" fill="hold" display="0" masterRel="nextClick" afterEffect="1"/>
                        <p:tgtEl>
                          <p:spTgt spid="1027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bg2"/>
                      </p:to>
                    </p:animClr>
                  </p:sub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>
                      <p:cBhvr override="childStyle">
                        <p:cTn dur="1" fill="hold" display="0" masterRel="nextClick" afterEffect="1"/>
                        <p:tgtEl>
                          <p:spTgt spid="1027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bg2"/>
                      </p:to>
                    </p:animClr>
                  </p:sub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>
                      <p:cBhvr override="childStyle">
                        <p:cTn dur="1" fill="hold" display="0" masterRel="nextClick" afterEffect="1"/>
                        <p:tgtEl>
                          <p:spTgt spid="1027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bg2"/>
                      </p:to>
                    </p:animClr>
                  </p:sub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>
                      <p:cBhvr override="childStyle">
                        <p:cTn dur="1" fill="hold" display="0" masterRel="nextClick" afterEffect="1"/>
                        <p:tgtEl>
                          <p:spTgt spid="1027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bg2"/>
                      </p:to>
                    </p:animClr>
                  </p:sub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  <p:subTnLst>
                    <p:animClr>
                      <p:cBhvr override="childStyle">
                        <p:cTn dur="1" fill="hold" display="0" masterRel="nextClick" afterEffect="1"/>
                        <p:tgtEl>
                          <p:spTgt spid="1027"/>
                        </p:tgtEl>
                        <p:attrNameLst>
                          <p:attrName>ppt_c</p:attrName>
                        </p:attrNameLst>
                      </p:cBhvr>
                      <p:to>
                        <a:schemeClr val="bg2"/>
                      </p:to>
                    </p:animClr>
                  </p:sub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FB0501-40A7-4563-B013-392F29D2E455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100" name="Picture 4" descr="SOL BRILLANT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Eres tu, un sol brillante </a:t>
            </a:r>
          </a:p>
        </p:txBody>
      </p:sp>
      <p:pic>
        <p:nvPicPr>
          <p:cNvPr id="8" name="04 Tonight [From West Side Story] WAV S E.wav">
            <a:hlinkClick r:id="" action="ppaction://media"/>
          </p:cNvPr>
          <p:cNvPicPr>
            <a:picLocks noRot="1" noChangeAspect="1"/>
          </p:cNvPicPr>
          <p:nvPr>
            <a:wavAudioFile r:embed="rId1" name="04 Tonight [From West Side Story] WAV S E.wav"/>
          </p:nvPr>
        </p:nvPicPr>
        <p:blipFill>
          <a:blip r:embed="rId4" cstate="print"/>
          <a:stretch>
            <a:fillRect/>
          </a:stretch>
        </p:blipFill>
        <p:spPr>
          <a:xfrm>
            <a:off x="323528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1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2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101" grpId="0"/>
      <p:bldP spid="410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2" name="Picture 4" descr="SOL Y ROSA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en el cenit del mediodía</a:t>
            </a: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r>
              <a:rPr lang="es-MX" sz="4000" b="1"/>
              <a:t/>
            </a:r>
            <a:br>
              <a:rPr lang="es-MX" sz="4000" b="1"/>
            </a:br>
            <a:endParaRPr lang="es-ES" sz="4000" b="1"/>
          </a:p>
        </p:txBody>
      </p:sp>
      <p:pic>
        <p:nvPicPr>
          <p:cNvPr id="15368" name="Picture 8" descr="amanecer 6"/>
          <p:cNvPicPr>
            <a:picLocks noChangeAspect="1" noChangeArrowheads="1"/>
          </p:cNvPicPr>
          <p:nvPr/>
        </p:nvPicPr>
        <p:blipFill>
          <a:blip r:embed="rId2" cstate="print"/>
          <a:srcRect r="8961" b="71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250825" y="-387350"/>
            <a:ext cx="45720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Eres tu la alegría ,</a:t>
            </a:r>
          </a:p>
          <a:p>
            <a:pPr>
              <a:spcBef>
                <a:spcPct val="50000"/>
              </a:spcBef>
            </a:pP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Que surge al amanecer</a:t>
            </a: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53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53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2532" name="Picture 4" descr="SOL OCASO 2"/>
          <p:cNvPicPr>
            <a:picLocks noChangeAspect="1" noChangeArrowheads="1"/>
          </p:cNvPicPr>
          <p:nvPr/>
        </p:nvPicPr>
        <p:blipFill>
          <a:blip r:embed="rId2" cstate="print"/>
          <a:srcRect l="16765" r="22470"/>
          <a:stretch>
            <a:fillRect/>
          </a:stretch>
        </p:blipFill>
        <p:spPr bwMode="auto">
          <a:xfrm>
            <a:off x="0" y="0"/>
            <a:ext cx="9144000" cy="6935788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536" y="1412776"/>
            <a:ext cx="4572000" cy="476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soy yo el ocaso de un  día, </a:t>
            </a: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2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endParaRPr lang="es-MX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endParaRPr lang="es-MX"/>
          </a:p>
        </p:txBody>
      </p:sp>
      <p:pic>
        <p:nvPicPr>
          <p:cNvPr id="5124" name="Picture 4" descr="ROSA A CONTRALUZ 1"/>
          <p:cNvPicPr>
            <a:picLocks noChangeAspect="1" noChangeArrowheads="1"/>
          </p:cNvPicPr>
          <p:nvPr/>
        </p:nvPicPr>
        <p:blipFill>
          <a:blip r:embed="rId2" cstate="print"/>
          <a:srcRect t="17125" r="6961" b="30545"/>
          <a:stretch>
            <a:fillRect/>
          </a:stretch>
        </p:blipFill>
        <p:spPr bwMode="auto">
          <a:xfrm>
            <a:off x="0" y="-315913"/>
            <a:ext cx="9565216" cy="7173913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9388" y="404813"/>
            <a:ext cx="4572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 smtClean="0">
                <a:solidFill>
                  <a:schemeClr val="bg1"/>
                </a:solidFill>
                <a:latin typeface="England Hand DB" pitchFamily="2" charset="0"/>
              </a:rPr>
              <a:t>que </a:t>
            </a: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quiere acercarse a ti </a:t>
            </a: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ES" sz="3600" b="1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>
              <a:solidFill>
                <a:schemeClr val="bg1"/>
              </a:solidFill>
              <a:latin typeface="England Hand DB" pitchFamily="2" charset="0"/>
            </a:endParaRPr>
          </a:p>
        </p:txBody>
      </p:sp>
      <p:pic>
        <p:nvPicPr>
          <p:cNvPr id="24581" name="Picture 5" descr="ROSA A CONTRALUZ  2"/>
          <p:cNvPicPr>
            <a:picLocks noChangeAspect="1" noChangeArrowheads="1"/>
          </p:cNvPicPr>
          <p:nvPr/>
        </p:nvPicPr>
        <p:blipFill>
          <a:blip r:embed="rId2" cstate="print"/>
          <a:srcRect t="2724" b="39859"/>
          <a:stretch>
            <a:fillRect/>
          </a:stretch>
        </p:blipFill>
        <p:spPr bwMode="auto">
          <a:xfrm>
            <a:off x="0" y="-171450"/>
            <a:ext cx="9182100" cy="7029450"/>
          </a:xfrm>
          <a:prstGeom prst="rect">
            <a:avLst/>
          </a:prstGeom>
          <a:noFill/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476375" y="-747713"/>
            <a:ext cx="4572000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 smtClean="0">
                <a:solidFill>
                  <a:schemeClr val="bg1"/>
                </a:solidFill>
                <a:latin typeface="England Hand DB" pitchFamily="2" charset="0"/>
              </a:rPr>
              <a:t>que </a:t>
            </a: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quiere iluminarte toda </a:t>
            </a:r>
          </a:p>
          <a:p>
            <a:pPr>
              <a:spcBef>
                <a:spcPct val="50000"/>
              </a:spcBef>
            </a:pPr>
            <a:endParaRPr lang="es-ES" sz="3600" b="1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5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45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endParaRPr lang="es-MX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endParaRPr lang="es-MX"/>
          </a:p>
        </p:txBody>
      </p:sp>
      <p:pic>
        <p:nvPicPr>
          <p:cNvPr id="20486" name="Picture 6" descr="rosa y labios"/>
          <p:cNvPicPr>
            <a:picLocks noChangeAspect="1" noChangeArrowheads="1"/>
          </p:cNvPicPr>
          <p:nvPr/>
        </p:nvPicPr>
        <p:blipFill>
          <a:blip r:embed="rId2" cstate="print"/>
          <a:srcRect b="60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2843808" y="-1395536"/>
            <a:ext cx="457200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endParaRPr lang="es-MX" sz="3600" b="1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600" dirty="0" smtClean="0">
                <a:solidFill>
                  <a:schemeClr val="bg1"/>
                </a:solidFill>
                <a:latin typeface="England Hand DB" pitchFamily="2" charset="0"/>
              </a:rPr>
              <a:t>Y </a:t>
            </a:r>
            <a:r>
              <a:rPr lang="es-MX" sz="3600" dirty="0">
                <a:solidFill>
                  <a:schemeClr val="bg1"/>
                </a:solidFill>
                <a:latin typeface="England Hand DB" pitchFamily="2" charset="0"/>
              </a:rPr>
              <a:t>hacerte siempre feliz.</a:t>
            </a:r>
            <a:endParaRPr lang="es-ES" sz="3600" dirty="0">
              <a:solidFill>
                <a:schemeClr val="bg1"/>
              </a:solidFill>
              <a:latin typeface="England Hand DB" pitchFamily="2" charset="0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04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build="allAtOnce"/>
      <p:bldP spid="20487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6" name="5 Imagen" descr="ATARDECER 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11"/>
          <p:cNvSpPr>
            <a:spLocks noChangeArrowheads="1"/>
          </p:cNvSpPr>
          <p:nvPr/>
        </p:nvSpPr>
        <p:spPr bwMode="auto">
          <a:xfrm>
            <a:off x="179512" y="476672"/>
            <a:ext cx="4104456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Eres tu, un sol brillante </a:t>
            </a: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en el cenit del </a:t>
            </a:r>
            <a:r>
              <a:rPr lang="es-MX" sz="3200" dirty="0" smtClean="0">
                <a:solidFill>
                  <a:schemeClr val="bg1"/>
                </a:solidFill>
                <a:latin typeface="England Hand DB" pitchFamily="2" charset="0"/>
              </a:rPr>
              <a:t>mediodía.</a:t>
            </a:r>
            <a:endParaRPr lang="es-MX" sz="3200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Eres tu la alegría,</a:t>
            </a: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q</a:t>
            </a:r>
            <a:r>
              <a:rPr lang="es-MX" sz="3200" dirty="0" smtClean="0">
                <a:solidFill>
                  <a:schemeClr val="bg1"/>
                </a:solidFill>
                <a:latin typeface="England Hand DB" pitchFamily="2" charset="0"/>
              </a:rPr>
              <a:t>ue </a:t>
            </a: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surge al </a:t>
            </a:r>
            <a:r>
              <a:rPr lang="es-MX" sz="3200" dirty="0" smtClean="0">
                <a:solidFill>
                  <a:schemeClr val="bg1"/>
                </a:solidFill>
                <a:latin typeface="England Hand DB" pitchFamily="2" charset="0"/>
              </a:rPr>
              <a:t>amanecer.</a:t>
            </a:r>
            <a:endParaRPr lang="es-MX" sz="3200" dirty="0">
              <a:solidFill>
                <a:schemeClr val="bg1"/>
              </a:solidFill>
              <a:latin typeface="England Hand DB" pitchFamily="2" charset="0"/>
            </a:endParaRPr>
          </a:p>
          <a:p>
            <a:pPr>
              <a:spcBef>
                <a:spcPct val="50000"/>
              </a:spcBef>
            </a:pPr>
            <a:r>
              <a:rPr lang="es-MX" sz="3200" dirty="0" smtClean="0">
                <a:solidFill>
                  <a:schemeClr val="bg1"/>
                </a:solidFill>
                <a:latin typeface="England Hand DB" pitchFamily="2" charset="0"/>
              </a:rPr>
              <a:t>Soy </a:t>
            </a: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yo el ocaso de un  día, </a:t>
            </a: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que quiere acercarse a ti </a:t>
            </a: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que quiere iluminarte toda </a:t>
            </a:r>
          </a:p>
          <a:p>
            <a:pPr>
              <a:spcBef>
                <a:spcPct val="50000"/>
              </a:spcBef>
            </a:pPr>
            <a:r>
              <a:rPr lang="es-MX" sz="3200" dirty="0">
                <a:solidFill>
                  <a:schemeClr val="bg1"/>
                </a:solidFill>
                <a:latin typeface="England Hand DB" pitchFamily="2" charset="0"/>
              </a:rPr>
              <a:t>y hacerte siempre feliz. </a:t>
            </a:r>
            <a:r>
              <a:rPr lang="es-MX" sz="3200" dirty="0">
                <a:latin typeface="England Hand DB" pitchFamily="2" charset="0"/>
              </a:rPr>
              <a:t>	</a:t>
            </a:r>
            <a:r>
              <a:rPr lang="es-MX" sz="3200" dirty="0"/>
              <a:t>							</a:t>
            </a: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501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1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1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MX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503b8985c2188afbbbe7fcbdfa8b223a4512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146</Words>
  <Application>Microsoft Office PowerPoint</Application>
  <PresentationFormat>Presentación en pantalla (4:3)</PresentationFormat>
  <Paragraphs>73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Diseño predeterminado</vt:lpstr>
      <vt:lpstr>1_Diseño predeterminado</vt:lpstr>
      <vt:lpstr>Diapositiva 1</vt:lpstr>
      <vt:lpstr>Diapositiva 2</vt:lpstr>
      <vt:lpstr>        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DCR Electronica y Calderas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Gerardo Rocha</dc:creator>
  <cp:lastModifiedBy>Gerardo Rocha</cp:lastModifiedBy>
  <cp:revision>11</cp:revision>
  <dcterms:created xsi:type="dcterms:W3CDTF">2009-10-18T06:51:01Z</dcterms:created>
  <dcterms:modified xsi:type="dcterms:W3CDTF">2012-08-26T05:44:43Z</dcterms:modified>
</cp:coreProperties>
</file>