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5024" r:id="rId2"/>
  </p:sldMasterIdLst>
  <p:notesMasterIdLst>
    <p:notesMasterId r:id="rId31"/>
  </p:notesMasterIdLst>
  <p:sldIdLst>
    <p:sldId id="386" r:id="rId3"/>
    <p:sldId id="414" r:id="rId4"/>
    <p:sldId id="389" r:id="rId5"/>
    <p:sldId id="390" r:id="rId6"/>
    <p:sldId id="391" r:id="rId7"/>
    <p:sldId id="415" r:id="rId8"/>
    <p:sldId id="393" r:id="rId9"/>
    <p:sldId id="394" r:id="rId10"/>
    <p:sldId id="395" r:id="rId11"/>
    <p:sldId id="396" r:id="rId12"/>
    <p:sldId id="397" r:id="rId13"/>
    <p:sldId id="398" r:id="rId14"/>
    <p:sldId id="399" r:id="rId15"/>
    <p:sldId id="400" r:id="rId16"/>
    <p:sldId id="401" r:id="rId17"/>
    <p:sldId id="402" r:id="rId18"/>
    <p:sldId id="403" r:id="rId19"/>
    <p:sldId id="404" r:id="rId20"/>
    <p:sldId id="405" r:id="rId21"/>
    <p:sldId id="406" r:id="rId22"/>
    <p:sldId id="407" r:id="rId23"/>
    <p:sldId id="408" r:id="rId24"/>
    <p:sldId id="409" r:id="rId25"/>
    <p:sldId id="410" r:id="rId26"/>
    <p:sldId id="413" r:id="rId27"/>
    <p:sldId id="411" r:id="rId28"/>
    <p:sldId id="387" r:id="rId29"/>
    <p:sldId id="300" r:id="rId3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em/ahZXA3J23MTdJspMqg==" hashData="BOzku8Al4sznyYxVmKPA8RnXFC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0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8A893D59-7D00-401E-A46C-8872E339CC56}" type="datetimeFigureOut">
              <a:rPr lang="es-MX"/>
              <a:pPr>
                <a:defRPr/>
              </a:pPr>
              <a:t>13/06/2015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8E493018-69FE-4D4D-8541-FF8C868B8939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293715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324117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664508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0726658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797402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77838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747531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67376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17185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14242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233554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9451592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994A5-38E2-41D1-B893-14CF8E55BB7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13/06/2015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3D40-72F0-4EF3-9FAB-788F756D5F44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1488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994A5-38E2-41D1-B893-14CF8E55BB7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13/06/2015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3D40-72F0-4EF3-9FAB-788F756D5F44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3553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994A5-38E2-41D1-B893-14CF8E55BB7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13/06/2015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3D40-72F0-4EF3-9FAB-788F756D5F44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1277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994A5-38E2-41D1-B893-14CF8E55BB7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13/06/2015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3D40-72F0-4EF3-9FAB-788F756D5F44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73826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994A5-38E2-41D1-B893-14CF8E55BB7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13/06/2015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3D40-72F0-4EF3-9FAB-788F756D5F44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84227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994A5-38E2-41D1-B893-14CF8E55BB7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13/06/2015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3D40-72F0-4EF3-9FAB-788F756D5F44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0849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994A5-38E2-41D1-B893-14CF8E55BB7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13/06/2015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3D40-72F0-4EF3-9FAB-788F756D5F44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858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994A5-38E2-41D1-B893-14CF8E55BB7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13/06/2015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3D40-72F0-4EF3-9FAB-788F756D5F44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8153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994A5-38E2-41D1-B893-14CF8E55BB7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13/06/2015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3D40-72F0-4EF3-9FAB-788F756D5F44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3655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994A5-38E2-41D1-B893-14CF8E55BB7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13/06/2015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3D40-72F0-4EF3-9FAB-788F756D5F44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6784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994A5-38E2-41D1-B893-14CF8E55BB77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13/06/2015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B53D40-72F0-4EF3-9FAB-788F756D5F44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106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13" r:id="rId1"/>
    <p:sldLayoutId id="2147485014" r:id="rId2"/>
    <p:sldLayoutId id="2147485015" r:id="rId3"/>
    <p:sldLayoutId id="2147485016" r:id="rId4"/>
    <p:sldLayoutId id="2147485017" r:id="rId5"/>
    <p:sldLayoutId id="2147485018" r:id="rId6"/>
    <p:sldLayoutId id="2147485019" r:id="rId7"/>
    <p:sldLayoutId id="2147485020" r:id="rId8"/>
    <p:sldLayoutId id="2147485021" r:id="rId9"/>
    <p:sldLayoutId id="2147485022" r:id="rId10"/>
    <p:sldLayoutId id="214748502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EF994A5-38E2-41D1-B893-14CF8E55BB77}" type="datetimeFigureOut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13/06/2015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CB53D40-72F0-4EF3-9FAB-788F756D5F44}" type="slidenum">
              <a:rPr lang="es-MX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s-MX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17491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25" r:id="rId1"/>
    <p:sldLayoutId id="2147485026" r:id="rId2"/>
    <p:sldLayoutId id="2147485027" r:id="rId3"/>
    <p:sldLayoutId id="2147485028" r:id="rId4"/>
    <p:sldLayoutId id="2147485029" r:id="rId5"/>
    <p:sldLayoutId id="2147485030" r:id="rId6"/>
    <p:sldLayoutId id="2147485031" r:id="rId7"/>
    <p:sldLayoutId id="2147485032" r:id="rId8"/>
    <p:sldLayoutId id="2147485033" r:id="rId9"/>
    <p:sldLayoutId id="2147485034" r:id="rId10"/>
    <p:sldLayoutId id="214748503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3104151" y="5818038"/>
            <a:ext cx="590465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5" name="Picture 2" descr="C:\Users\capiA\Desktop\Firma   Transparent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96752" y="2708920"/>
            <a:ext cx="1338263" cy="25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576064" y="332656"/>
            <a:ext cx="7956376" cy="87408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lnSpc>
                <a:spcPts val="2500"/>
              </a:lnSpc>
              <a:spcAft>
                <a:spcPts val="1000"/>
              </a:spcAft>
            </a:pPr>
            <a:r>
              <a:rPr lang="es-MX" sz="2800" b="1" kern="1800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Cosas Sobre los SOBRECARGOS</a:t>
            </a:r>
          </a:p>
          <a:p>
            <a:pPr algn="ctr">
              <a:lnSpc>
                <a:spcPts val="2500"/>
              </a:lnSpc>
              <a:spcAft>
                <a:spcPts val="1000"/>
              </a:spcAft>
            </a:pPr>
            <a:r>
              <a:rPr lang="es-MX" sz="2800" b="1" kern="1800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o</a:t>
            </a:r>
            <a:r>
              <a:rPr lang="es-MX" sz="2800" b="1" kern="1800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800" b="1" kern="1800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asistentes </a:t>
            </a:r>
            <a:r>
              <a:rPr lang="es-MX" sz="2800" b="1" kern="1800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de vuelo</a:t>
            </a:r>
            <a:endParaRPr lang="es-MX" sz="2800" b="1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4572000" y="2637706"/>
            <a:ext cx="360040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publicado 5 de junio de 2015</a:t>
            </a:r>
            <a:endParaRPr kumimoji="0" lang="es-MX" altLang="es-MX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0" y="11239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39649" y="1845618"/>
            <a:ext cx="2924639" cy="914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es-MX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Spencer </a:t>
            </a:r>
            <a:r>
              <a:rPr lang="es-MX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Althouse</a:t>
            </a:r>
            <a:r>
              <a:rPr lang="es-MX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BuzzFeed</a:t>
            </a:r>
            <a:r>
              <a:rPr lang="es-MX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Staff</a:t>
            </a:r>
            <a:endParaRPr lang="es-MX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971600" y="4005064"/>
            <a:ext cx="72008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b="1" dirty="0" smtClean="0">
                <a:effectLst/>
                <a:latin typeface="Times New Roman"/>
                <a:ea typeface="Times New Roman"/>
              </a:rPr>
              <a:t>Les pedimos a los asistentes de vuelo que siguen </a:t>
            </a:r>
            <a:r>
              <a:rPr lang="es-MX" sz="2400" b="1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BuzzFeed</a:t>
            </a:r>
            <a:r>
              <a:rPr lang="es-MX" sz="2400" b="1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es-MX" sz="2400" b="1" dirty="0" err="1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Comunity</a:t>
            </a:r>
            <a:r>
              <a:rPr lang="es-MX" sz="2400" b="1" dirty="0" smtClean="0">
                <a:effectLst/>
                <a:latin typeface="Times New Roman"/>
                <a:ea typeface="Times New Roman"/>
              </a:rPr>
              <a:t> </a:t>
            </a:r>
          </a:p>
          <a:p>
            <a:pPr algn="ctr"/>
            <a:r>
              <a:rPr lang="es-MX" sz="2400" b="1" dirty="0" smtClean="0">
                <a:effectLst/>
                <a:latin typeface="Times New Roman"/>
                <a:ea typeface="Times New Roman"/>
              </a:rPr>
              <a:t>que nos dijeran las </a:t>
            </a:r>
            <a:r>
              <a:rPr lang="es-MX" sz="2400" b="1" dirty="0" smtClean="0">
                <a:solidFill>
                  <a:schemeClr val="bg1"/>
                </a:solidFill>
                <a:effectLst/>
                <a:latin typeface="Times New Roman"/>
                <a:ea typeface="Times New Roman"/>
              </a:rPr>
              <a:t>‘Ideas Equivocadas’</a:t>
            </a:r>
            <a:r>
              <a:rPr lang="es-MX" sz="2400" b="1" dirty="0" smtClean="0">
                <a:effectLst/>
                <a:latin typeface="Times New Roman"/>
                <a:ea typeface="Times New Roman"/>
              </a:rPr>
              <a:t> </a:t>
            </a:r>
          </a:p>
          <a:p>
            <a:pPr algn="ctr"/>
            <a:r>
              <a:rPr lang="es-MX" sz="2400" b="1" dirty="0" smtClean="0">
                <a:effectLst/>
                <a:latin typeface="Times New Roman"/>
                <a:ea typeface="Times New Roman"/>
              </a:rPr>
              <a:t>más importantes sobre su </a:t>
            </a:r>
            <a:r>
              <a:rPr lang="es-MX" sz="2400" b="1" dirty="0" smtClean="0">
                <a:effectLst/>
                <a:latin typeface="Times New Roman"/>
                <a:ea typeface="Times New Roman"/>
              </a:rPr>
              <a:t>trabajo… </a:t>
            </a:r>
            <a:endParaRPr lang="es-MX" sz="2400" b="1" dirty="0" smtClean="0">
              <a:effectLst/>
              <a:latin typeface="Times New Roman"/>
              <a:ea typeface="Times New Roman"/>
            </a:endParaRPr>
          </a:p>
          <a:p>
            <a:pPr algn="r"/>
            <a:r>
              <a:rPr lang="es-MX" sz="3200" b="1" dirty="0" smtClean="0">
                <a:effectLst/>
                <a:latin typeface="Times New Roman"/>
                <a:ea typeface="Times New Roman"/>
              </a:rPr>
              <a:t>Aquí están sus respuestas</a:t>
            </a:r>
            <a:r>
              <a:rPr lang="es-MX" sz="2400" b="1" dirty="0" smtClean="0">
                <a:effectLst/>
                <a:latin typeface="Times New Roman"/>
                <a:ea typeface="Times New Roman"/>
              </a:rPr>
              <a:t>.</a:t>
            </a:r>
            <a:endParaRPr lang="es-MX" sz="2400" dirty="0"/>
          </a:p>
        </p:txBody>
      </p:sp>
      <p:sp>
        <p:nvSpPr>
          <p:cNvPr id="11" name="10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pic>
        <p:nvPicPr>
          <p:cNvPr id="1029" name="Picture 5" descr="C:\Users\capiA\Desktop\HKRmLXgU.jpe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786" b="100000" l="1190" r="100000">
                        <a14:foregroundMark x1="96726" y1="97619" x2="96726" y2="97619"/>
                        <a14:backgroundMark x1="32143" y1="51488" x2="32143" y2="51488"/>
                        <a14:backgroundMark x1="67560" y1="54762" x2="67560" y2="547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124744"/>
            <a:ext cx="2952328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8445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0">
        <p14:vortex/>
        <p:sndAc>
          <p:stSnd loop="1">
            <p:snd r:embed="rId2" name="Fly Me To The Moon-1 Eaglenest.wav"/>
          </p:stSnd>
        </p:sndAc>
      </p:transition>
    </mc:Choice>
    <mc:Fallback>
      <p:transition spd="slow" advTm="0">
        <p:fade/>
        <p:sndAc>
          <p:stSnd loop="1">
            <p:snd r:embed="rId2" name="Fly Me To The Moon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4 0.01457 L 0.23784 0.29603 C 0.28906 0.35523 0.37552 0.41952 0.46597 0.46416 C 0.56944 0.51434 0.65989 0.54325 0.72934 0.53654 L 1.05295 0.53701 " pathEditMode="relative" rAng="1232824" ptsTypes="FffFF">
                                      <p:cBhvr>
                                        <p:cTn id="6" dur="3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948" y="3568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1" presetClass="entr" presetSubtype="0" fill="hold" grpId="0" nodeType="withEffect">
                                  <p:stCondLst>
                                    <p:cond delay="2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91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605001"/>
            <a:ext cx="72008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b="1" dirty="0" smtClean="0">
                <a:effectLst/>
                <a:latin typeface="Times New Roman"/>
                <a:ea typeface="Times New Roman"/>
              </a:rPr>
              <a:t>La </a:t>
            </a:r>
            <a:r>
              <a:rPr lang="es-MX" sz="2400" b="1" dirty="0" smtClean="0">
                <a:effectLst/>
                <a:latin typeface="Times New Roman"/>
                <a:ea typeface="Times New Roman"/>
              </a:rPr>
              <a:t>tarea principal del asistente de vuelo </a:t>
            </a:r>
          </a:p>
          <a:p>
            <a:pPr algn="ctr"/>
            <a:r>
              <a:rPr lang="es-MX" sz="2400" b="1" dirty="0" smtClean="0">
                <a:effectLst/>
                <a:latin typeface="Times New Roman"/>
                <a:ea typeface="Times New Roman"/>
              </a:rPr>
              <a:t>es garantizar tu seguridad durante el vuelo, </a:t>
            </a:r>
            <a:endParaRPr lang="es-MX" sz="2400" b="1" dirty="0" smtClean="0">
              <a:effectLst/>
              <a:latin typeface="Times New Roman"/>
              <a:ea typeface="Times New Roman"/>
            </a:endParaRPr>
          </a:p>
          <a:p>
            <a:pPr algn="ctr"/>
            <a:endParaRPr lang="es-ES_tradnl" sz="2400" b="1" dirty="0">
              <a:latin typeface="Times New Roman"/>
              <a:ea typeface="Times New Roman"/>
            </a:endParaRPr>
          </a:p>
          <a:p>
            <a:pPr algn="ctr"/>
            <a:endParaRPr lang="es-ES_tradnl" sz="2400" b="1" dirty="0" smtClean="0">
              <a:effectLst/>
              <a:latin typeface="Times New Roman"/>
              <a:ea typeface="Times New Roman"/>
            </a:endParaRPr>
          </a:p>
          <a:p>
            <a:pPr algn="ctr"/>
            <a:endParaRPr lang="es-ES_tradnl" sz="2400" b="1" dirty="0">
              <a:latin typeface="Times New Roman"/>
              <a:ea typeface="Times New Roman"/>
            </a:endParaRPr>
          </a:p>
          <a:p>
            <a:pPr algn="ctr"/>
            <a:endParaRPr lang="es-ES_tradnl" sz="2400" b="1" dirty="0" smtClean="0">
              <a:effectLst/>
              <a:latin typeface="Times New Roman"/>
              <a:ea typeface="Times New Roman"/>
            </a:endParaRPr>
          </a:p>
          <a:p>
            <a:pPr algn="ctr"/>
            <a:endParaRPr lang="es-ES_tradnl" sz="2400" b="1" dirty="0">
              <a:latin typeface="Times New Roman"/>
              <a:ea typeface="Times New Roman"/>
            </a:endParaRPr>
          </a:p>
          <a:p>
            <a:pPr algn="ctr"/>
            <a:endParaRPr lang="es-ES_tradnl" sz="2400" b="1" dirty="0" smtClean="0">
              <a:effectLst/>
              <a:latin typeface="Times New Roman"/>
              <a:ea typeface="Times New Roman"/>
            </a:endParaRPr>
          </a:p>
          <a:p>
            <a:pPr algn="ctr"/>
            <a:endParaRPr lang="es-ES_tradnl" sz="2400" b="1" dirty="0">
              <a:latin typeface="Times New Roman"/>
              <a:ea typeface="Times New Roman"/>
            </a:endParaRPr>
          </a:p>
          <a:p>
            <a:pPr algn="ctr"/>
            <a:endParaRPr lang="es-ES_tradnl" sz="2400" b="1" dirty="0" smtClean="0">
              <a:effectLst/>
              <a:latin typeface="Times New Roman"/>
              <a:ea typeface="Times New Roman"/>
            </a:endParaRPr>
          </a:p>
          <a:p>
            <a:pPr algn="ctr"/>
            <a:endParaRPr lang="es-ES_tradnl" sz="2400" b="1" dirty="0">
              <a:latin typeface="Times New Roman"/>
              <a:ea typeface="Times New Roman"/>
            </a:endParaRPr>
          </a:p>
          <a:p>
            <a:pPr algn="ctr"/>
            <a:endParaRPr lang="es-ES_tradnl" sz="2400" b="1" dirty="0" smtClean="0">
              <a:effectLst/>
              <a:latin typeface="Times New Roman"/>
              <a:ea typeface="Times New Roman"/>
            </a:endParaRPr>
          </a:p>
          <a:p>
            <a:pPr algn="ctr"/>
            <a:endParaRPr lang="es-MX" sz="2400" b="1" dirty="0" smtClean="0">
              <a:effectLst/>
              <a:latin typeface="Times New Roman"/>
              <a:ea typeface="Times New Roman"/>
            </a:endParaRPr>
          </a:p>
          <a:p>
            <a:pPr algn="ctr"/>
            <a:r>
              <a:rPr lang="es-MX" sz="2400" b="1" dirty="0" smtClean="0">
                <a:effectLst/>
                <a:latin typeface="Times New Roman"/>
                <a:ea typeface="Times New Roman"/>
              </a:rPr>
              <a:t>no alcanzarte bebidas y ser tu camarero personal.</a:t>
            </a:r>
            <a:endParaRPr lang="es-MX" sz="2400" dirty="0"/>
          </a:p>
        </p:txBody>
      </p:sp>
      <p:pic>
        <p:nvPicPr>
          <p:cNvPr id="6" name="5 Imagen" descr="23 cosas que la gente entiende completamente mal sobre los asistentes de vuelo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660" y="2070581"/>
            <a:ext cx="5948680" cy="33026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0"/>
          </a:effec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sp>
        <p:nvSpPr>
          <p:cNvPr id="5" name="4 CuadroTexto"/>
          <p:cNvSpPr txBox="1"/>
          <p:nvPr/>
        </p:nvSpPr>
        <p:spPr>
          <a:xfrm>
            <a:off x="152400" y="15240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5997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4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 rot="21271287">
            <a:off x="971600" y="450527"/>
            <a:ext cx="64807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Eso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significa que son los que salvarán tu vida </a:t>
            </a: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si le ocurre algo al avión.</a:t>
            </a:r>
            <a:endParaRPr lang="es-MX" sz="2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2 Imagen" descr="Eso significa que son los que salvarán tu vida si le ocurre algo al avión.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660" y="1648683"/>
            <a:ext cx="5948680" cy="401256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21070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9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260648"/>
            <a:ext cx="72008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Y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ya saquemos esto del medio: </a:t>
            </a: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sí,</a:t>
            </a: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hay hombres asistentes de vuelo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.</a:t>
            </a: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>
              <a:spcAft>
                <a:spcPts val="0"/>
              </a:spcAft>
            </a:pPr>
            <a:endParaRPr lang="es-MX" sz="2400" b="1" dirty="0"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es-MX" sz="2400" b="1" dirty="0"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es-MX" sz="2400" b="1" dirty="0"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es-MX" sz="2400" b="1" dirty="0"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es-MX" sz="2400" b="1" dirty="0"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No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, </a:t>
            </a: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no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son todos gay.</a:t>
            </a:r>
            <a:endParaRPr lang="es-MX" sz="2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2 Imagen" descr="23 cosas que la gente entiende completamente mal sobre los asistentes de vuel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07" y="1988841"/>
            <a:ext cx="7628017" cy="36724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0"/>
          </a:effec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73824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7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1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 tmFilter="0,0; .5, 1; 1, 1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1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 tmFilter="0,0; .5, 1; 1, 1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30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560" y="548680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b="1" dirty="0" smtClean="0">
                <a:effectLst/>
                <a:latin typeface="Times New Roman"/>
                <a:ea typeface="Times New Roman"/>
              </a:rPr>
              <a:t>Los </a:t>
            </a:r>
            <a:r>
              <a:rPr lang="es-MX" sz="2400" b="1" dirty="0" smtClean="0">
                <a:effectLst/>
                <a:latin typeface="Times New Roman"/>
                <a:ea typeface="Times New Roman"/>
              </a:rPr>
              <a:t>asistentes de vuelo atraviesan meses de entrenamiento –desde primeros auxilios hasta evacuaciones </a:t>
            </a:r>
            <a:endParaRPr lang="es-MX" sz="2400" b="1" dirty="0" smtClean="0">
              <a:effectLst/>
              <a:latin typeface="Times New Roman"/>
              <a:ea typeface="Times New Roman"/>
            </a:endParaRPr>
          </a:p>
          <a:p>
            <a:pPr algn="ctr"/>
            <a:r>
              <a:rPr lang="es-MX" sz="2400" b="1" dirty="0" smtClean="0">
                <a:effectLst/>
                <a:latin typeface="Times New Roman"/>
                <a:ea typeface="Times New Roman"/>
              </a:rPr>
              <a:t>y </a:t>
            </a:r>
            <a:r>
              <a:rPr lang="es-MX" sz="2400" b="1" dirty="0" smtClean="0">
                <a:effectLst/>
                <a:latin typeface="Times New Roman"/>
                <a:ea typeface="Times New Roman"/>
              </a:rPr>
              <a:t>defensa personal– y los reevalúan todos los años.</a:t>
            </a:r>
            <a:endParaRPr lang="es-MX" sz="2400" dirty="0"/>
          </a:p>
        </p:txBody>
      </p:sp>
      <p:pic>
        <p:nvPicPr>
          <p:cNvPr id="3" name="2 Imagen" descr="23 cosas que la gente entiende completamente mal sobre los asistentes de vuel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244" y="2260148"/>
            <a:ext cx="6815132" cy="3833148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3561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1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75656" y="404664"/>
            <a:ext cx="61426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Y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estos entrenamientos no son broma: </a:t>
            </a: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los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entrenan para evacuar la aeronave </a:t>
            </a: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en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menos de 90 segundos, </a:t>
            </a: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usando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solo la mitad de las salidas del avión.</a:t>
            </a:r>
            <a:endParaRPr lang="es-MX" sz="2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2 Imagen" descr="23 cosas que la gente entiende completamente mal sobre los asistentes de vuel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562" y="2637780"/>
            <a:ext cx="7225838" cy="36715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06701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691680" y="398269"/>
            <a:ext cx="585466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los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asistentes de vuelo </a:t>
            </a: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no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crean las “reglas de la aviación”. </a:t>
            </a: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es-MX" sz="2400" b="1" dirty="0"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es-MX" sz="2400" b="1" dirty="0"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es-MX" sz="2400" b="1" dirty="0"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es-MX" sz="2400" b="1" dirty="0"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es-MX" sz="2400" b="1" dirty="0"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Ese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es el gobierno.</a:t>
            </a:r>
            <a:endParaRPr lang="es-MX" sz="2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2 Imagen" descr="23 cosas que la gente entiende completamente mal sobre los asistentes de vuel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838429"/>
            <a:ext cx="7141488" cy="316835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17651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6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548680"/>
            <a:ext cx="7200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Así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que no te enojes si te retan por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meter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alcohol </a:t>
            </a: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a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escondidas en la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aeronave,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o si dicen que no puedes usar el baño cuando el avión está en la pista.</a:t>
            </a:r>
            <a:endParaRPr lang="es-MX" sz="2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2 Imagen" descr="23 cosas que la gente entiende completamente mal sobre los asistentes de vuel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671" y="2562537"/>
            <a:ext cx="8736920" cy="3602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5329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9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548680"/>
            <a:ext cx="7200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Por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más que te gustaría creerlo, </a:t>
            </a: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la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mayoría de los asistentes de vuelo </a:t>
            </a: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i="1" dirty="0" smtClean="0">
                <a:effectLst/>
                <a:latin typeface="Times New Roman"/>
                <a:ea typeface="Times New Roman"/>
                <a:cs typeface="Times New Roman"/>
              </a:rPr>
              <a:t>no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son miembros del ~</a:t>
            </a:r>
            <a:r>
              <a:rPr lang="es-MX" sz="2400" b="1" dirty="0" err="1" smtClean="0">
                <a:effectLst/>
                <a:latin typeface="Times New Roman"/>
                <a:ea typeface="Times New Roman"/>
                <a:cs typeface="Times New Roman"/>
              </a:rPr>
              <a:t>mile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400" b="1" dirty="0" err="1" smtClean="0">
                <a:effectLst/>
                <a:latin typeface="Times New Roman"/>
                <a:ea typeface="Times New Roman"/>
                <a:cs typeface="Times New Roman"/>
              </a:rPr>
              <a:t>high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 club~.</a:t>
            </a:r>
            <a:endParaRPr lang="es-MX" sz="2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2 Imagen" descr="23 cosas que la gente entiende completamente mal sobre los asistentes de vuel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71" y="2546662"/>
            <a:ext cx="8663286" cy="36186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47903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8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428471"/>
            <a:ext cx="7200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Y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al contrario de la creencia popular, </a:t>
            </a: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los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asistentes de vuelo son lo opuesto de “incultos”.</a:t>
            </a:r>
            <a:endParaRPr lang="es-MX" sz="2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2 Imagen" descr="23 cosas que la gente entiende completamente mal sobre los asistentes de vuel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016378"/>
            <a:ext cx="8600574" cy="42929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98524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6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27584" y="221739"/>
            <a:ext cx="74168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Muchos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tienen más de un título </a:t>
            </a: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y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trabajan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para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conseguir más durante su tiempo libre.</a:t>
            </a:r>
            <a:endParaRPr lang="es-MX" sz="2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2 Imagen" descr="23 cosas que la gente entiende completamente mal sobre los asistentes de vuel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832" y="1556792"/>
            <a:ext cx="8559640" cy="486094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40422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48786" y="404664"/>
            <a:ext cx="86436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Los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horarios de un asistente de vuelo están muy distorsionados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.</a:t>
            </a: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Algunos se levantan a las 2:30 de la madrugada </a:t>
            </a: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solo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para llegar al aeropuerto.</a:t>
            </a:r>
            <a:endParaRPr lang="es-MX" sz="2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2 Imagen" descr="23 cosas que la gente entiende completamente mal sobre los asistentes de vuelo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660" y="2171417"/>
            <a:ext cx="5948680" cy="33458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>
            <a:off x="248786" y="5550331"/>
            <a:ext cx="86436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400" dirty="0" smtClean="0">
                <a:effectLst/>
                <a:latin typeface="Times New Roman"/>
                <a:ea typeface="Times New Roman"/>
                <a:cs typeface="Times New Roman"/>
              </a:rPr>
              <a:t>Imagina hacer eso regularmente, </a:t>
            </a:r>
            <a:endParaRPr lang="es-MX" sz="2400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dirty="0" smtClean="0">
                <a:effectLst/>
                <a:latin typeface="Times New Roman"/>
                <a:ea typeface="Times New Roman"/>
                <a:cs typeface="Times New Roman"/>
              </a:rPr>
              <a:t>y </a:t>
            </a:r>
            <a:r>
              <a:rPr lang="es-MX" sz="2400" dirty="0" smtClean="0">
                <a:effectLst/>
                <a:latin typeface="Times New Roman"/>
                <a:ea typeface="Times New Roman"/>
                <a:cs typeface="Times New Roman"/>
              </a:rPr>
              <a:t>al mismo tiempo tener que atender al público.</a:t>
            </a:r>
            <a:endParaRPr lang="es-MX" sz="24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001817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1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62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44624"/>
            <a:ext cx="7200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Por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lo general, los asistentes de vuelo </a:t>
            </a: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no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se van a sus casas al final de un vuelo. </a:t>
            </a: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De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hecho, tendrían suerte si así fuera.</a:t>
            </a:r>
            <a:endParaRPr lang="es-MX" sz="2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2 Imagen" descr="23 cosas que la gente entiende completamente mal sobre los asistentes de vuel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28178"/>
            <a:ext cx="8568952" cy="43238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5475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2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48786" y="44624"/>
            <a:ext cx="86436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A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menos que trabajen para una de las principales aerolíneas, </a:t>
            </a: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los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asistentes de vuelo son los encargados de limpiar la aeronave.</a:t>
            </a:r>
            <a:endParaRPr lang="es-MX" sz="2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2 Imagen" descr="23 cosas que la gente entiende completamente mal sobre los asistentes de vuel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880" y="1804670"/>
            <a:ext cx="8586592" cy="45817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93738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6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92802" y="212447"/>
            <a:ext cx="83556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Y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hablemos en serio: </a:t>
            </a: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los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asistentes de vuelo odian limpiar el lío que tú dejas, </a:t>
            </a: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desde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chicle en los asientos hasta pañales en los portaequipaje.</a:t>
            </a:r>
            <a:endParaRPr lang="es-MX" sz="2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2 Imagen" descr="23 cosas que la gente entiende completamente mal sobre los asistentes de vuel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317" y="1998344"/>
            <a:ext cx="8663133" cy="41669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98846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9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5099700"/>
            <a:ext cx="7200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Y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una vez que terminan de limpiar, </a:t>
            </a: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a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menudo embarcan a un nuevo grupo de pasajeros </a:t>
            </a: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y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se dirigen de nuevo al lugar del cual vinieron.</a:t>
            </a:r>
            <a:endParaRPr lang="es-MX" sz="2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2 Imagen" descr="23 cosas que la gente entiende completamente mal sobre los asistentes de vuel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103" y="221154"/>
            <a:ext cx="8659377" cy="48861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71915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6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5180999"/>
            <a:ext cx="7200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Pero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eso no significa que vuelen por la misma ruta todos los días.</a:t>
            </a:r>
            <a:endParaRPr lang="es-MX" sz="2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2 Imagen" descr="23 cosas que la gente entiende completamente mal sobre los asistentes de vuel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1786"/>
            <a:ext cx="8587368" cy="4845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0"/>
          </a:effec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21829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3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3 cosas que la gente entiende completamente mal sobre los asistentes de vuel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07" y="1721866"/>
            <a:ext cx="8606681" cy="473147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</p:spPr>
      </p:pic>
      <p:sp>
        <p:nvSpPr>
          <p:cNvPr id="2" name="1 Rectángulo"/>
          <p:cNvSpPr/>
          <p:nvPr/>
        </p:nvSpPr>
        <p:spPr>
          <a:xfrm>
            <a:off x="971600" y="260648"/>
            <a:ext cx="7200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De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hecho, no eres el único que puede perder </a:t>
            </a: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su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próximo vuelo debido a una conexión ajustada…</a:t>
            </a:r>
            <a:endParaRPr lang="es-MX" sz="24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69411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5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5" decel="100000"/>
                                        <p:tgtEl>
                                          <p:spTgt spid="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5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188640"/>
            <a:ext cx="73448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Los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asistentes de vuelo a veces tienen escalas cortas </a:t>
            </a: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y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necesitan llegar a su próximo destino al igual que tú.</a:t>
            </a:r>
            <a:endParaRPr lang="es-MX" sz="2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2 Imagen" descr="23 cosas que la gente entiende completamente mal sobre los asistentes de vuel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189" y="1799272"/>
            <a:ext cx="8625335" cy="47260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9322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65071" y="428471"/>
            <a:ext cx="796736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Y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lo sentimos: </a:t>
            </a: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no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tienen el poder de llevarte a destino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más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rápido </a:t>
            </a: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y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no pueden pasarte a primera clase.</a:t>
            </a:r>
            <a:endParaRPr lang="es-MX" sz="2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2 Imagen" descr="23 cosas que la gente entiende completamente mal sobre los asistentes de vuel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071" y="1756092"/>
            <a:ext cx="7967369" cy="44812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6364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3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476672"/>
            <a:ext cx="7200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Muy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importante: </a:t>
            </a: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su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trabajo no es tan glamoroso como tú piensas.</a:t>
            </a:r>
            <a:endParaRPr lang="es-MX" sz="2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2 Imagen" descr="23 cosas que la gente entiende completamente mal sobre los asistentes de vuel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071" y="1948309"/>
            <a:ext cx="7967369" cy="44812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60150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2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95536" y="491188"/>
            <a:ext cx="82836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Solo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tienen unos minutos de su jornada laboral </a:t>
            </a: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de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14 horas para sentarse y comer una comida </a:t>
            </a:r>
            <a:r>
              <a:rPr lang="es-MX" sz="2400" b="1" i="1" dirty="0" smtClean="0">
                <a:effectLst/>
                <a:latin typeface="Times New Roman"/>
                <a:ea typeface="Times New Roman"/>
                <a:cs typeface="Times New Roman"/>
              </a:rPr>
              <a:t>fría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, </a:t>
            </a:r>
            <a:endParaRPr lang="es-MX" sz="2400" b="1" dirty="0" smtClean="0">
              <a:effectLst/>
              <a:latin typeface="Times New Roman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con </a:t>
            </a:r>
            <a:r>
              <a:rPr lang="es-MX" sz="2400" b="1" dirty="0" smtClean="0">
                <a:effectLst/>
                <a:latin typeface="Times New Roman"/>
                <a:ea typeface="Times New Roman"/>
                <a:cs typeface="Times New Roman"/>
              </a:rPr>
              <a:t>un baño a la derecha y una bolsa de basura a la izquierda.</a:t>
            </a:r>
            <a:endParaRPr lang="es-MX" sz="24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3" name="2 Imagen" descr="23 cosas que la gente entiende completamente mal sobre los asistentes de vuel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128" y="1966718"/>
            <a:ext cx="7951312" cy="44866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0"/>
          </a:effec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51695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2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47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32" tmFilter="0, 0; 0.125,0.2665; 0.25,0.4; 0.375,0.465; 0.5,0.5;  0.625,0.535; 0.75,0.6; 0.875,0.7335; 1,1">
                                          <p:stCondLst>
                                            <p:cond delay="16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" tmFilter="0, 0; 0.125,0.2665; 0.25,0.4; 0.375,0.465; 0.5,0.5;  0.625,0.535; 0.75,0.6; 0.875,0.7335; 1,1">
                                          <p:stCondLst>
                                            <p:cond delay="32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" tmFilter="0, 0; 0.125,0.2665; 0.25,0.4; 0.375,0.465; 0.5,0.5;  0.625,0.535; 0.75,0.6; 0.875,0.7335; 1,1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">
                                          <p:stCondLst>
                                            <p:cond delay="159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" decel="50000">
                                          <p:stCondLst>
                                            <p:cond delay="166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">
                                          <p:stCondLst>
                                            <p:cond delay="32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" decel="50000">
                                          <p:stCondLst>
                                            <p:cond delay="328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" decel="50000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" decel="50000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8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13466" y="4950818"/>
            <a:ext cx="82629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b="1" dirty="0" smtClean="0">
                <a:effectLst/>
                <a:latin typeface="Times New Roman"/>
                <a:ea typeface="Times New Roman"/>
              </a:rPr>
              <a:t>Así </a:t>
            </a:r>
            <a:r>
              <a:rPr lang="es-MX" sz="2400" b="1" dirty="0" smtClean="0">
                <a:effectLst/>
                <a:latin typeface="Times New Roman"/>
                <a:ea typeface="Times New Roman"/>
              </a:rPr>
              <a:t>que sé muy amable con ellos, </a:t>
            </a:r>
            <a:endParaRPr lang="es-MX" sz="2400" b="1" dirty="0" smtClean="0">
              <a:effectLst/>
              <a:latin typeface="Times New Roman"/>
              <a:ea typeface="Times New Roman"/>
            </a:endParaRPr>
          </a:p>
          <a:p>
            <a:pPr algn="ctr"/>
            <a:r>
              <a:rPr lang="es-MX" sz="2400" b="1" dirty="0" smtClean="0">
                <a:effectLst/>
                <a:latin typeface="Times New Roman"/>
                <a:ea typeface="Times New Roman"/>
              </a:rPr>
              <a:t>porque </a:t>
            </a:r>
            <a:r>
              <a:rPr lang="es-MX" sz="2400" b="1" dirty="0" smtClean="0">
                <a:effectLst/>
                <a:latin typeface="Times New Roman"/>
                <a:ea typeface="Times New Roman"/>
              </a:rPr>
              <a:t>los asistentes de vuelo recuerdan </a:t>
            </a:r>
            <a:endParaRPr lang="es-MX" sz="2400" b="1" dirty="0" smtClean="0">
              <a:effectLst/>
              <a:latin typeface="Times New Roman"/>
              <a:ea typeface="Times New Roman"/>
            </a:endParaRPr>
          </a:p>
          <a:p>
            <a:pPr algn="ctr"/>
            <a:r>
              <a:rPr lang="es-MX" sz="2400" b="1" dirty="0" smtClean="0">
                <a:effectLst/>
                <a:latin typeface="Times New Roman"/>
                <a:ea typeface="Times New Roman"/>
              </a:rPr>
              <a:t>a </a:t>
            </a:r>
            <a:r>
              <a:rPr lang="es-MX" sz="2400" b="1" i="1" dirty="0" smtClean="0">
                <a:effectLst/>
                <a:latin typeface="Times New Roman"/>
                <a:ea typeface="Times New Roman"/>
              </a:rPr>
              <a:t>cada</a:t>
            </a:r>
            <a:r>
              <a:rPr lang="es-MX" sz="2400" b="1" dirty="0" smtClean="0">
                <a:effectLst/>
                <a:latin typeface="Times New Roman"/>
                <a:ea typeface="Times New Roman"/>
              </a:rPr>
              <a:t> una de las personas que conocen a casi 11 000 metros.</a:t>
            </a:r>
            <a:endParaRPr lang="es-MX" sz="2400" dirty="0"/>
          </a:p>
        </p:txBody>
      </p:sp>
      <p:pic>
        <p:nvPicPr>
          <p:cNvPr id="3" name="2 Imagen" descr="23 cosas que la gente entiende completamente mal sobre los asistentes de vuel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490" y="404664"/>
            <a:ext cx="7902950" cy="43876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3625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8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332656"/>
            <a:ext cx="7200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b="1" dirty="0" smtClean="0">
                <a:effectLst/>
                <a:latin typeface="Times New Roman"/>
                <a:ea typeface="Times New Roman"/>
              </a:rPr>
              <a:t>Pero </a:t>
            </a:r>
            <a:r>
              <a:rPr lang="es-MX" sz="2400" b="1" dirty="0" smtClean="0">
                <a:effectLst/>
                <a:latin typeface="Times New Roman"/>
                <a:ea typeface="Times New Roman"/>
              </a:rPr>
              <a:t>más allá de lo difícil y subestimado </a:t>
            </a:r>
            <a:endParaRPr lang="es-MX" sz="2400" b="1" dirty="0" smtClean="0">
              <a:effectLst/>
              <a:latin typeface="Times New Roman"/>
              <a:ea typeface="Times New Roman"/>
            </a:endParaRPr>
          </a:p>
          <a:p>
            <a:pPr algn="ctr"/>
            <a:r>
              <a:rPr lang="es-MX" sz="2400" b="1" dirty="0" smtClean="0">
                <a:effectLst/>
                <a:latin typeface="Times New Roman"/>
                <a:ea typeface="Times New Roman"/>
              </a:rPr>
              <a:t>que </a:t>
            </a:r>
            <a:r>
              <a:rPr lang="es-MX" sz="2400" b="1" dirty="0" smtClean="0">
                <a:effectLst/>
                <a:latin typeface="Times New Roman"/>
                <a:ea typeface="Times New Roman"/>
              </a:rPr>
              <a:t>su trabajo pueda parecer, </a:t>
            </a:r>
            <a:endParaRPr lang="es-MX" sz="2400" b="1" dirty="0" smtClean="0">
              <a:effectLst/>
              <a:latin typeface="Times New Roman"/>
              <a:ea typeface="Times New Roman"/>
            </a:endParaRPr>
          </a:p>
          <a:p>
            <a:pPr algn="ctr"/>
            <a:r>
              <a:rPr lang="es-MX" sz="2400" b="1" dirty="0" smtClean="0">
                <a:effectLst/>
                <a:latin typeface="Times New Roman"/>
                <a:ea typeface="Times New Roman"/>
              </a:rPr>
              <a:t>ser </a:t>
            </a:r>
            <a:r>
              <a:rPr lang="es-MX" sz="2400" b="1" dirty="0" smtClean="0">
                <a:effectLst/>
                <a:latin typeface="Times New Roman"/>
                <a:ea typeface="Times New Roman"/>
              </a:rPr>
              <a:t>asistente de vuelo </a:t>
            </a:r>
            <a:endParaRPr lang="es-MX" sz="2400" b="1" dirty="0" smtClean="0">
              <a:effectLst/>
              <a:latin typeface="Times New Roman"/>
              <a:ea typeface="Times New Roman"/>
            </a:endParaRPr>
          </a:p>
          <a:p>
            <a:pPr algn="ctr"/>
            <a:r>
              <a:rPr lang="es-MX" sz="2400" b="1" dirty="0" smtClean="0">
                <a:effectLst/>
                <a:latin typeface="Times New Roman"/>
                <a:ea typeface="Times New Roman"/>
              </a:rPr>
              <a:t>es </a:t>
            </a:r>
            <a:r>
              <a:rPr lang="es-MX" sz="2400" b="1" dirty="0" smtClean="0">
                <a:effectLst/>
                <a:latin typeface="Times New Roman"/>
                <a:ea typeface="Times New Roman"/>
              </a:rPr>
              <a:t>uno de los empleos más gratificantes que hay.</a:t>
            </a:r>
            <a:endParaRPr lang="es-MX" sz="2400" dirty="0"/>
          </a:p>
        </p:txBody>
      </p:sp>
      <p:pic>
        <p:nvPicPr>
          <p:cNvPr id="3" name="2 Imagen" descr="23 cosas que la gente entiende completamente mal sobre los asistentes de vuel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400" y="2518276"/>
            <a:ext cx="7970040" cy="37910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0"/>
          </a:effec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63657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7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051720" y="2708920"/>
            <a:ext cx="503016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s-MX" sz="4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Nota:</a:t>
            </a:r>
            <a:r>
              <a:rPr lang="es-MX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</a:p>
          <a:p>
            <a:pPr algn="ctr">
              <a:spcAft>
                <a:spcPts val="0"/>
              </a:spcAft>
            </a:pPr>
            <a:r>
              <a:rPr lang="es-MX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los aportes han sido editados </a:t>
            </a:r>
          </a:p>
          <a:p>
            <a:pPr algn="ctr">
              <a:spcAft>
                <a:spcPts val="0"/>
              </a:spcAft>
            </a:pPr>
            <a:r>
              <a:rPr lang="es-MX" sz="2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por motivos de extensión y/o claridad</a:t>
            </a:r>
            <a:endParaRPr lang="es-MX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73422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3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4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404042" y="980728"/>
            <a:ext cx="8335936" cy="424847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Butto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72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Dedicado</a:t>
            </a:r>
            <a:r>
              <a:rPr lang="es-ES" sz="44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s-ES" sz="44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todos mis amigos y amigas </a:t>
            </a:r>
          </a:p>
          <a:p>
            <a:pPr algn="ctr"/>
            <a:r>
              <a:rPr lang="es-ES" sz="8000" b="1" cap="none" spc="0" dirty="0" smtClean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SOBRECARGOS</a:t>
            </a:r>
            <a:endParaRPr lang="es-ES" sz="8000" b="1" cap="none" spc="0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31763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2555776" y="116632"/>
            <a:ext cx="3960440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y 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err="1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Fly</a:t>
            </a:r>
            <a:r>
              <a:rPr lang="es-ES" sz="14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me to </a:t>
            </a:r>
            <a:r>
              <a:rPr lang="es-ES" sz="1400" b="1" dirty="0" err="1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the</a:t>
            </a:r>
            <a:r>
              <a:rPr lang="es-ES" sz="14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moon</a:t>
            </a:r>
            <a:endParaRPr lang="es-ES" sz="1400" b="1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Ernesto </a:t>
            </a:r>
            <a:r>
              <a:rPr lang="es-ES" sz="2400" b="1" dirty="0" err="1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Cortazar</a:t>
            </a:r>
            <a:endParaRPr lang="es-ES" sz="2400" b="1" dirty="0">
              <a:ln w="11430"/>
              <a:solidFill>
                <a:srgbClr val="00B05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08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34</a:t>
            </a: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-108519" y="5949280"/>
            <a:ext cx="8280920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5400" b="1" kern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charset="0"/>
              </a:rPr>
              <a:t>_______________________</a:t>
            </a:r>
            <a:endParaRPr lang="es-MX" sz="5400" b="1" kern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5" name="Picture 2" descr="C:\Users\capiA\Desktop\Firma   Transparente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6496660"/>
            <a:ext cx="1338263" cy="25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251520" y="5373216"/>
            <a:ext cx="2459328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Auf</a:t>
            </a:r>
            <a:r>
              <a:rPr lang="es-MX" sz="2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24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wiedersehen</a:t>
            </a:r>
            <a:r>
              <a:rPr lang="es-MX" sz="2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endParaRPr lang="es-MX" sz="2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45578" y="4623519"/>
            <a:ext cx="1962397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Hasta la </a:t>
            </a:r>
            <a:r>
              <a:rPr lang="es-MX" sz="2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vista</a:t>
            </a:r>
            <a:endParaRPr lang="es-MX" sz="2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7164288" y="2708920"/>
            <a:ext cx="1659429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800" b="1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Eaglenest</a:t>
            </a:r>
            <a:endParaRPr lang="es-MX" sz="28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262752" y="3183359"/>
            <a:ext cx="1714765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Arrivederci</a:t>
            </a:r>
            <a:endParaRPr lang="es-MX" sz="2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251520" y="1743199"/>
            <a:ext cx="1451872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Au </a:t>
            </a:r>
            <a:r>
              <a:rPr lang="es-MX" sz="2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revoir</a:t>
            </a:r>
            <a:endParaRPr lang="es-MX" sz="2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251520" y="303039"/>
            <a:ext cx="1007007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Adeus</a:t>
            </a:r>
            <a:endParaRPr lang="es-MX" sz="2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251520" y="2463279"/>
            <a:ext cx="1433406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Sayonara</a:t>
            </a:r>
            <a:endParaRPr lang="es-MX" sz="2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251520" y="1023119"/>
            <a:ext cx="1344214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Tot</a:t>
            </a:r>
            <a:r>
              <a:rPr lang="es-MX" sz="2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2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ziens</a:t>
            </a:r>
            <a:endParaRPr lang="es-MX" sz="2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251520" y="6063679"/>
            <a:ext cx="4658648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As-</a:t>
            </a:r>
            <a:r>
              <a:rPr lang="es-MX" sz="2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salaamu</a:t>
            </a:r>
            <a:r>
              <a:rPr lang="es-MX" sz="2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'</a:t>
            </a:r>
            <a:r>
              <a:rPr lang="es-MX" sz="2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alaykum</a:t>
            </a:r>
            <a:r>
              <a:rPr lang="es-MX" sz="2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/  </a:t>
            </a:r>
            <a:r>
              <a:rPr lang="ar-AE" sz="2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السلام عليكم</a:t>
            </a:r>
            <a:endParaRPr lang="es-MX" sz="2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21" name="20 Rectángulo"/>
          <p:cNvSpPr/>
          <p:nvPr/>
        </p:nvSpPr>
        <p:spPr>
          <a:xfrm>
            <a:off x="251520" y="3903439"/>
            <a:ext cx="1875835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2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See</a:t>
            </a:r>
            <a:r>
              <a:rPr lang="es-MX" sz="2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2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you</a:t>
            </a:r>
            <a:r>
              <a:rPr lang="es-MX" sz="2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r>
              <a:rPr lang="es-MX" sz="2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later</a:t>
            </a:r>
            <a:endParaRPr lang="es-MX" sz="2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8944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ripple dir="r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path" presetSubtype="0" accel="50000" decel="5000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2.77778E-7 2.63645E-6 L 0.51007 2.63645E-6 C 0.73906 2.63645E-6 1.02135 -0.21069 1.02135 -0.38044 L 1.02135 -0.75902 " pathEditMode="relative" rAng="0" ptsTypes="FfFF">
                                      <p:cBhvr>
                                        <p:cTn id="6" dur="4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059" y="-3795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8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2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2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250"/>
                            </p:stCondLst>
                            <p:childTnLst>
                              <p:par>
                                <p:cTn id="51" presetID="1" presetClass="entr" presetSubtype="0" fill="hold" grpId="0" nodeType="after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ma - () Silencio A largo 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1" grpId="0"/>
      <p:bldP spid="16" grpId="0"/>
      <p:bldP spid="17" grpId="0"/>
      <p:bldP spid="18" grpId="0"/>
      <p:bldP spid="19" grpId="0"/>
      <p:bldP spid="20" grpId="0"/>
      <p:bldP spid="21" grpId="0"/>
      <p:bldP spid="1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46084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6086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46087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8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9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0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1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92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93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562</TotalTime>
  <Words>720</Words>
  <Application>Microsoft Office PowerPoint</Application>
  <PresentationFormat>Presentación en pantalla (4:3)</PresentationFormat>
  <Paragraphs>169</Paragraphs>
  <Slides>28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1_Diseño predeterminado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Eaglenest</dc:creator>
  <cp:lastModifiedBy>Eaglenest</cp:lastModifiedBy>
  <cp:revision>70</cp:revision>
  <dcterms:created xsi:type="dcterms:W3CDTF">2015-03-21T13:32:37Z</dcterms:created>
  <dcterms:modified xsi:type="dcterms:W3CDTF">2015-06-14T02:00:19Z</dcterms:modified>
</cp:coreProperties>
</file>