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60" r:id="rId1"/>
    <p:sldMasterId id="2147483672" r:id="rId2"/>
  </p:sldMasterIdLst>
  <p:notesMasterIdLst>
    <p:notesMasterId r:id="rId36"/>
  </p:notesMasterIdLst>
  <p:sldIdLst>
    <p:sldId id="258" r:id="rId3"/>
    <p:sldId id="324" r:id="rId4"/>
    <p:sldId id="268" r:id="rId5"/>
    <p:sldId id="297" r:id="rId6"/>
    <p:sldId id="276" r:id="rId7"/>
    <p:sldId id="270" r:id="rId8"/>
    <p:sldId id="264" r:id="rId9"/>
    <p:sldId id="322" r:id="rId10"/>
    <p:sldId id="269" r:id="rId11"/>
    <p:sldId id="321" r:id="rId12"/>
    <p:sldId id="265" r:id="rId13"/>
    <p:sldId id="319" r:id="rId14"/>
    <p:sldId id="272" r:id="rId15"/>
    <p:sldId id="273" r:id="rId16"/>
    <p:sldId id="317" r:id="rId17"/>
    <p:sldId id="311" r:id="rId18"/>
    <p:sldId id="266" r:id="rId19"/>
    <p:sldId id="310" r:id="rId20"/>
    <p:sldId id="267" r:id="rId21"/>
    <p:sldId id="302" r:id="rId22"/>
    <p:sldId id="275" r:id="rId23"/>
    <p:sldId id="299" r:id="rId24"/>
    <p:sldId id="298" r:id="rId25"/>
    <p:sldId id="281" r:id="rId26"/>
    <p:sldId id="280" r:id="rId27"/>
    <p:sldId id="283" r:id="rId28"/>
    <p:sldId id="294" r:id="rId29"/>
    <p:sldId id="293" r:id="rId30"/>
    <p:sldId id="279" r:id="rId31"/>
    <p:sldId id="286" r:id="rId32"/>
    <p:sldId id="291" r:id="rId33"/>
    <p:sldId id="274" r:id="rId34"/>
    <p:sldId id="325" r:id="rId35"/>
  </p:sldIdLst>
  <p:sldSz cx="8640763" cy="5761038"/>
  <p:notesSz cx="6858000" cy="9144000"/>
  <p:embeddedFontLst>
    <p:embeddedFont>
      <p:font typeface="Freehand521 BT" panose="03080802030307080304" pitchFamily="66" charset="-18"/>
      <p:regular r:id="rId37"/>
    </p:embeddedFont>
    <p:embeddedFont>
      <p:font typeface="Calibri" panose="020F0502020204030204" pitchFamily="34" charset="0"/>
      <p:regular r:id="rId38"/>
      <p:bold r:id="rId39"/>
      <p:italic r:id="rId40"/>
      <p:boldItalic r:id="rId41"/>
    </p:embeddedFont>
    <p:embeddedFont>
      <p:font typeface="Berlin Sans FB Demi" panose="020E0802020502020306" pitchFamily="34" charset="0"/>
      <p:bold r:id="rId42"/>
    </p:embeddedFont>
    <p:embeddedFont>
      <p:font typeface="Algerian" panose="04020705040A02060702" pitchFamily="82" charset="0"/>
      <p:regular r:id="rId43"/>
    </p:embeddedFont>
    <p:embeddedFont>
      <p:font typeface="BrowalliaUPC" panose="020B0604020202020204" pitchFamily="34" charset="-34"/>
      <p:regular r:id="rId44"/>
      <p:bold r:id="rId45"/>
      <p:italic r:id="rId46"/>
      <p:boldItalic r:id="rId47"/>
    </p:embeddedFont>
  </p:embeddedFontLst>
  <p:defaultTextStyle>
    <a:defPPr>
      <a:defRPr lang="sk-SK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50vmetMOt+C8ioeI3Ku/A==" hashData="TFET004G+RP9Uhhc6XChrV7G+C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DF6A"/>
    <a:srgbClr val="663300"/>
    <a:srgbClr val="492A07"/>
    <a:srgbClr val="9D590F"/>
    <a:srgbClr val="FF9933"/>
    <a:srgbClr val="0099FF"/>
    <a:srgbClr val="DA8120"/>
    <a:srgbClr val="F2C8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583" autoAdjust="0"/>
    <p:restoredTop sz="94660"/>
  </p:normalViewPr>
  <p:slideViewPr>
    <p:cSldViewPr>
      <p:cViewPr varScale="1">
        <p:scale>
          <a:sx n="129" d="100"/>
          <a:sy n="129" d="100"/>
        </p:scale>
        <p:origin x="-912" y="-84"/>
      </p:cViewPr>
      <p:guideLst>
        <p:guide orient="horz" pos="1815"/>
        <p:guide pos="272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font" Target="fonts/font3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font" Target="fonts/font6.fntdata"/><Relationship Id="rId47" Type="http://schemas.openxmlformats.org/officeDocument/2006/relationships/font" Target="fonts/font11.fntdata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font" Target="fonts/font2.fntdata"/><Relationship Id="rId46" Type="http://schemas.openxmlformats.org/officeDocument/2006/relationships/font" Target="fonts/font10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font" Target="fonts/font1.fntdata"/><Relationship Id="rId40" Type="http://schemas.openxmlformats.org/officeDocument/2006/relationships/font" Target="fonts/font4.fntdata"/><Relationship Id="rId45" Type="http://schemas.openxmlformats.org/officeDocument/2006/relationships/font" Target="fonts/font9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notesMaster" Target="notesMasters/notesMaster1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font" Target="fonts/font8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font" Target="fonts/font7.fntdata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D7230D-052C-4EE3-94B0-A90FDD21836A}" type="datetimeFigureOut">
              <a:rPr lang="sk-SK" smtClean="0"/>
              <a:t>7. 11. 2013</a:t>
            </a:fld>
            <a:endParaRPr lang="sk-SK"/>
          </a:p>
        </p:txBody>
      </p:sp>
      <p:sp>
        <p:nvSpPr>
          <p:cNvPr id="4" name="Zástupný symbol obrazu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858838" y="685800"/>
            <a:ext cx="51403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/>
          </a:p>
        </p:txBody>
      </p:sp>
      <p:sp>
        <p:nvSpPr>
          <p:cNvPr id="5" name="Zástupný symbol poznámo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430848-B8FA-4E92-B785-4FFC4D05A43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1469558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430848-B8FA-4E92-B785-4FFC4D05A43A}" type="slidenum">
              <a:rPr lang="sk-SK" smtClean="0"/>
              <a:t>32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1284392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/>
            </a:lvl1pPr>
            <a:lvl2pPr marL="411480" indent="0" algn="ctr">
              <a:buNone/>
              <a:defRPr/>
            </a:lvl2pPr>
            <a:lvl3pPr marL="822960" indent="0" algn="ctr">
              <a:buNone/>
              <a:defRPr/>
            </a:lvl3pPr>
            <a:lvl4pPr marL="1234440" indent="0" algn="ctr">
              <a:buNone/>
              <a:defRPr/>
            </a:lvl4pPr>
            <a:lvl5pPr marL="1645920" indent="0" algn="ctr">
              <a:buNone/>
              <a:defRPr/>
            </a:lvl5pPr>
            <a:lvl6pPr marL="2057400" indent="0" algn="ctr">
              <a:buNone/>
              <a:defRPr/>
            </a:lvl6pPr>
            <a:lvl7pPr marL="2468880" indent="0" algn="ctr">
              <a:buNone/>
              <a:defRPr/>
            </a:lvl7pPr>
            <a:lvl8pPr marL="2880360" indent="0" algn="ctr">
              <a:buNone/>
              <a:defRPr/>
            </a:lvl8pPr>
            <a:lvl9pPr marL="329184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89862A-8DB9-4560-8BE2-A5AF33A04039}" type="slidenum">
              <a:rPr lang="it-IT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1751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7000">
        <p14:conveyor dir="l"/>
      </p:transition>
    </mc:Choice>
    <mc:Fallback xmlns="">
      <p:transition spd="slow" advClick="0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B1FD22-832B-438F-AF43-EAD66BB3D82E}" type="slidenum">
              <a:rPr lang="it-IT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1355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7000">
        <p14:conveyor dir="l"/>
      </p:transition>
    </mc:Choice>
    <mc:Fallback xmlns="">
      <p:transition spd="slow" advClick="0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/>
            </a:lvl1pPr>
            <a:lvl2pPr marL="411480" indent="0">
              <a:buNone/>
              <a:defRPr sz="1600"/>
            </a:lvl2pPr>
            <a:lvl3pPr marL="822960" indent="0">
              <a:buNone/>
              <a:defRPr sz="1400"/>
            </a:lvl3pPr>
            <a:lvl4pPr marL="1234440" indent="0">
              <a:buNone/>
              <a:defRPr sz="1300"/>
            </a:lvl4pPr>
            <a:lvl5pPr marL="1645920" indent="0">
              <a:buNone/>
              <a:defRPr sz="1300"/>
            </a:lvl5pPr>
            <a:lvl6pPr marL="2057400" indent="0">
              <a:buNone/>
              <a:defRPr sz="1300"/>
            </a:lvl6pPr>
            <a:lvl7pPr marL="2468880" indent="0">
              <a:buNone/>
              <a:defRPr sz="1300"/>
            </a:lvl7pPr>
            <a:lvl8pPr marL="2880360" indent="0">
              <a:buNone/>
              <a:defRPr sz="1300"/>
            </a:lvl8pPr>
            <a:lvl9pPr marL="3291840" indent="0">
              <a:buNone/>
              <a:defRPr sz="1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29B358-CF72-4171-B22A-2900F91F32BB}" type="slidenum">
              <a:rPr lang="it-IT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9712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7000">
        <p14:conveyor dir="l"/>
      </p:transition>
    </mc:Choice>
    <mc:Fallback xmlns="">
      <p:transition spd="slow" advClick="0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B28AF1-D205-463B-962F-6A098DE3D1C9}" type="slidenum">
              <a:rPr lang="it-IT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7796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7000">
        <p14:conveyor dir="l"/>
      </p:transition>
    </mc:Choice>
    <mc:Fallback xmlns="">
      <p:transition spd="slow" advClick="0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32E5D4-3C22-4D78-887F-FAC15B95FA23}" type="slidenum">
              <a:rPr lang="it-IT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3321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7000">
        <p14:conveyor dir="l"/>
      </p:transition>
    </mc:Choice>
    <mc:Fallback xmlns="">
      <p:transition spd="slow" advClick="0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7C5338-7D96-4F4B-9047-1603ED1B128C}" type="slidenum">
              <a:rPr lang="it-IT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276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7000">
        <p14:conveyor dir="l"/>
      </p:transition>
    </mc:Choice>
    <mc:Fallback xmlns="">
      <p:transition spd="slow" advClick="0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B27941-E68A-4E65-8314-2541CC4BFB7B}" type="slidenum">
              <a:rPr lang="it-IT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5588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7000">
        <p14:conveyor dir="l"/>
      </p:transition>
    </mc:Choice>
    <mc:Fallback xmlns="">
      <p:transition spd="slow" advClick="0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0389F8-A070-46D9-A828-7E8D5F6E63BA}" type="slidenum">
              <a:rPr lang="it-IT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9796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7000">
        <p14:conveyor dir="l"/>
      </p:transition>
    </mc:Choice>
    <mc:Fallback xmlns="">
      <p:transition spd="slow" advClick="0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4273E0-3429-424E-B216-180455555389}" type="slidenum">
              <a:rPr lang="it-IT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0399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7000">
        <p14:conveyor dir="l"/>
      </p:transition>
    </mc:Choice>
    <mc:Fallback xmlns="">
      <p:transition spd="slow" advClick="0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57EE1A-B02F-4EA4-87C4-F6FE7E4B9D1E}" type="slidenum">
              <a:rPr lang="it-IT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6023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7000">
        <p14:conveyor dir="l"/>
      </p:transition>
    </mc:Choice>
    <mc:Fallback xmlns="">
      <p:transition spd="slow" advClick="0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264553" y="230709"/>
            <a:ext cx="1944172" cy="491555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32038" y="230709"/>
            <a:ext cx="5688502" cy="491555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741491-E5E6-447F-8DC4-9EAD07E2778E}" type="slidenum">
              <a:rPr lang="it-IT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7649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7000">
        <p14:conveyor dir="l"/>
      </p:transition>
    </mc:Choice>
    <mc:Fallback xmlns="">
      <p:transition spd="slow" advClick="0" advTm="7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/>
            </a:lvl1pPr>
            <a:lvl2pPr marL="411480" indent="0" algn="ctr">
              <a:buNone/>
              <a:defRPr/>
            </a:lvl2pPr>
            <a:lvl3pPr marL="822960" indent="0" algn="ctr">
              <a:buNone/>
              <a:defRPr/>
            </a:lvl3pPr>
            <a:lvl4pPr marL="1234440" indent="0" algn="ctr">
              <a:buNone/>
              <a:defRPr/>
            </a:lvl4pPr>
            <a:lvl5pPr marL="1645920" indent="0" algn="ctr">
              <a:buNone/>
              <a:defRPr/>
            </a:lvl5pPr>
            <a:lvl6pPr marL="2057400" indent="0" algn="ctr">
              <a:buNone/>
              <a:defRPr/>
            </a:lvl6pPr>
            <a:lvl7pPr marL="2468880" indent="0" algn="ctr">
              <a:buNone/>
              <a:defRPr/>
            </a:lvl7pPr>
            <a:lvl8pPr marL="2880360" indent="0" algn="ctr">
              <a:buNone/>
              <a:defRPr/>
            </a:lvl8pPr>
            <a:lvl9pPr marL="3291840" indent="0" algn="ctr">
              <a:buNone/>
              <a:defRPr/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sk-SK">
              <a:solidFill>
                <a:srgbClr val="000000"/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sk-SK">
              <a:solidFill>
                <a:srgbClr val="000000"/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960436-90AB-4FD0-97BC-A7E8B4637334}" type="slidenum">
              <a:rPr lang="es-ES_tradnl" altLang="sk-SK">
                <a:solidFill>
                  <a:srgbClr val="000000"/>
                </a:solidFill>
              </a:rPr>
              <a:pPr/>
              <a:t>‹#›</a:t>
            </a:fld>
            <a:endParaRPr lang="es-ES_tradnl" altLang="sk-SK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76127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sk-SK">
              <a:solidFill>
                <a:srgbClr val="000000"/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sk-SK">
              <a:solidFill>
                <a:srgbClr val="000000"/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CAB37B-7029-406B-B2FE-438417B4D98F}" type="slidenum">
              <a:rPr lang="es-ES_tradnl" altLang="sk-SK">
                <a:solidFill>
                  <a:srgbClr val="000000"/>
                </a:solidFill>
              </a:rPr>
              <a:pPr/>
              <a:t>‹#›</a:t>
            </a:fld>
            <a:endParaRPr lang="es-ES_tradnl" altLang="sk-SK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502183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/>
            </a:lvl1pPr>
            <a:lvl2pPr marL="411480" indent="0">
              <a:buNone/>
              <a:defRPr sz="1600"/>
            </a:lvl2pPr>
            <a:lvl3pPr marL="822960" indent="0">
              <a:buNone/>
              <a:defRPr sz="1400"/>
            </a:lvl3pPr>
            <a:lvl4pPr marL="1234440" indent="0">
              <a:buNone/>
              <a:defRPr sz="1300"/>
            </a:lvl4pPr>
            <a:lvl5pPr marL="1645920" indent="0">
              <a:buNone/>
              <a:defRPr sz="1300"/>
            </a:lvl5pPr>
            <a:lvl6pPr marL="2057400" indent="0">
              <a:buNone/>
              <a:defRPr sz="1300"/>
            </a:lvl6pPr>
            <a:lvl7pPr marL="2468880" indent="0">
              <a:buNone/>
              <a:defRPr sz="1300"/>
            </a:lvl7pPr>
            <a:lvl8pPr marL="2880360" indent="0">
              <a:buNone/>
              <a:defRPr sz="1300"/>
            </a:lvl8pPr>
            <a:lvl9pPr marL="3291840" indent="0">
              <a:buNone/>
              <a:defRPr sz="13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sk-SK">
              <a:solidFill>
                <a:srgbClr val="000000"/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sk-SK">
              <a:solidFill>
                <a:srgbClr val="000000"/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6CBCC7-040E-432E-908E-5F379413B0E8}" type="slidenum">
              <a:rPr lang="es-ES_tradnl" altLang="sk-SK">
                <a:solidFill>
                  <a:srgbClr val="000000"/>
                </a:solidFill>
              </a:rPr>
              <a:pPr/>
              <a:t>‹#›</a:t>
            </a:fld>
            <a:endParaRPr lang="es-ES_tradnl" altLang="sk-SK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396381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sk-SK">
              <a:solidFill>
                <a:srgbClr val="000000"/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sk-SK">
              <a:solidFill>
                <a:srgbClr val="000000"/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8C9441-00F4-4856-8390-A7C975DA676B}" type="slidenum">
              <a:rPr lang="es-ES_tradnl" altLang="sk-SK">
                <a:solidFill>
                  <a:srgbClr val="000000"/>
                </a:solidFill>
              </a:rPr>
              <a:pPr/>
              <a:t>‹#›</a:t>
            </a:fld>
            <a:endParaRPr lang="es-ES_tradnl" altLang="sk-SK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761439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sk-SK">
              <a:solidFill>
                <a:srgbClr val="000000"/>
              </a:solidFill>
            </a:endParaRPr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sk-SK">
              <a:solidFill>
                <a:srgbClr val="000000"/>
              </a:solidFill>
            </a:endParaRPr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9D1C9A-7BCE-4B9B-8A0E-AE732023411C}" type="slidenum">
              <a:rPr lang="es-ES_tradnl" altLang="sk-SK">
                <a:solidFill>
                  <a:srgbClr val="000000"/>
                </a:solidFill>
              </a:rPr>
              <a:pPr/>
              <a:t>‹#›</a:t>
            </a:fld>
            <a:endParaRPr lang="es-ES_tradnl" altLang="sk-SK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433238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sk-SK">
              <a:solidFill>
                <a:srgbClr val="000000"/>
              </a:solidFill>
            </a:endParaRPr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sk-SK">
              <a:solidFill>
                <a:srgbClr val="000000"/>
              </a:solidFill>
            </a:endParaRPr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AF6812-31E0-4E36-ABD0-2F44EA16E5D9}" type="slidenum">
              <a:rPr lang="es-ES_tradnl" altLang="sk-SK">
                <a:solidFill>
                  <a:srgbClr val="000000"/>
                </a:solidFill>
              </a:rPr>
              <a:pPr/>
              <a:t>‹#›</a:t>
            </a:fld>
            <a:endParaRPr lang="es-ES_tradnl" altLang="sk-SK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826058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sk-SK">
              <a:solidFill>
                <a:srgbClr val="000000"/>
              </a:solidFill>
            </a:endParaRPr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sk-SK">
              <a:solidFill>
                <a:srgbClr val="000000"/>
              </a:solidFill>
            </a:endParaRPr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5BDE4C-355E-45AD-B512-ACE33B458AF6}" type="slidenum">
              <a:rPr lang="es-ES_tradnl" altLang="sk-SK">
                <a:solidFill>
                  <a:srgbClr val="000000"/>
                </a:solidFill>
              </a:rPr>
              <a:pPr/>
              <a:t>‹#›</a:t>
            </a:fld>
            <a:endParaRPr lang="es-ES_tradnl" altLang="sk-SK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309345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sk-SK">
              <a:solidFill>
                <a:srgbClr val="000000"/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sk-SK">
              <a:solidFill>
                <a:srgbClr val="000000"/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F10584-3211-490B-A0B9-AF757A52D7F6}" type="slidenum">
              <a:rPr lang="es-ES_tradnl" altLang="sk-SK">
                <a:solidFill>
                  <a:srgbClr val="000000"/>
                </a:solidFill>
              </a:rPr>
              <a:pPr/>
              <a:t>‹#›</a:t>
            </a:fld>
            <a:endParaRPr lang="es-ES_tradnl" altLang="sk-SK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816830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sk-SK">
              <a:solidFill>
                <a:srgbClr val="000000"/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sk-SK">
              <a:solidFill>
                <a:srgbClr val="000000"/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176F50-515B-4B99-B536-D89A54AFF7DE}" type="slidenum">
              <a:rPr lang="es-ES_tradnl" altLang="sk-SK">
                <a:solidFill>
                  <a:srgbClr val="000000"/>
                </a:solidFill>
              </a:rPr>
              <a:pPr/>
              <a:t>‹#›</a:t>
            </a:fld>
            <a:endParaRPr lang="es-ES_tradnl" altLang="sk-SK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222818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sk-SK">
              <a:solidFill>
                <a:srgbClr val="000000"/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sk-SK">
              <a:solidFill>
                <a:srgbClr val="000000"/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A28FB6-8632-4060-89F1-C289FD6CA2A4}" type="slidenum">
              <a:rPr lang="es-ES_tradnl" altLang="sk-SK">
                <a:solidFill>
                  <a:srgbClr val="000000"/>
                </a:solidFill>
              </a:rPr>
              <a:pPr/>
              <a:t>‹#›</a:t>
            </a:fld>
            <a:endParaRPr lang="es-ES_tradnl" altLang="sk-SK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150836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264553" y="230709"/>
            <a:ext cx="1944172" cy="4915552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32038" y="230709"/>
            <a:ext cx="5688502" cy="4915552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sk-SK">
              <a:solidFill>
                <a:srgbClr val="000000"/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sk-SK">
              <a:solidFill>
                <a:srgbClr val="000000"/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70A087-B420-4517-B684-804A63461833}" type="slidenum">
              <a:rPr lang="es-ES_tradnl" altLang="sk-SK">
                <a:solidFill>
                  <a:srgbClr val="000000"/>
                </a:solidFill>
              </a:rPr>
              <a:pPr/>
              <a:t>‹#›</a:t>
            </a:fld>
            <a:endParaRPr lang="es-ES_tradnl" altLang="sk-SK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28996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2C860"/>
            </a:gs>
            <a:gs pos="35000">
              <a:srgbClr val="F2DF6A"/>
            </a:gs>
            <a:gs pos="91000">
              <a:srgbClr val="DA8120">
                <a:alpha val="49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32038" y="230709"/>
            <a:ext cx="7776687" cy="9601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2296" tIns="41148" rIns="82296" bIns="4114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sk-SK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32038" y="1344243"/>
            <a:ext cx="7776687" cy="3802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2296" tIns="41148" rIns="82296" bIns="4114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sk-SK" smtClean="0"/>
              <a:t>Fare clic per modificare gli stili del testo dello schema</a:t>
            </a:r>
          </a:p>
          <a:p>
            <a:pPr lvl="1"/>
            <a:r>
              <a:rPr lang="it-IT" altLang="sk-SK" smtClean="0"/>
              <a:t>Secondo livello</a:t>
            </a:r>
          </a:p>
          <a:p>
            <a:pPr lvl="2"/>
            <a:r>
              <a:rPr lang="it-IT" altLang="sk-SK" smtClean="0"/>
              <a:t>Terzo livello</a:t>
            </a:r>
          </a:p>
          <a:p>
            <a:pPr lvl="3"/>
            <a:r>
              <a:rPr lang="it-IT" altLang="sk-SK" smtClean="0"/>
              <a:t>Quarto livello</a:t>
            </a:r>
          </a:p>
          <a:p>
            <a:pPr lvl="4"/>
            <a:r>
              <a:rPr lang="it-IT" altLang="sk-SK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32038" y="5246279"/>
            <a:ext cx="2016178" cy="400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2296" tIns="41148" rIns="82296" bIns="41148" numCol="1" anchor="t" anchorCtr="0" compatLnSpc="1">
            <a:prstTxWarp prst="textNoShape">
              <a:avLst/>
            </a:prstTxWarp>
          </a:bodyPr>
          <a:lstStyle>
            <a:lvl1pPr>
              <a:defRPr sz="13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952261" y="5246279"/>
            <a:ext cx="2736242" cy="400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2296" tIns="41148" rIns="82296" bIns="41148" numCol="1" anchor="t" anchorCtr="0" compatLnSpc="1">
            <a:prstTxWarp prst="textNoShape">
              <a:avLst/>
            </a:prstTxWarp>
          </a:bodyPr>
          <a:lstStyle>
            <a:lvl1pPr algn="ctr">
              <a:defRPr sz="13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192547" y="5246279"/>
            <a:ext cx="2016178" cy="400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2296" tIns="41148" rIns="82296" bIns="41148" numCol="1" anchor="t" anchorCtr="0" compatLnSpc="1">
            <a:prstTxWarp prst="textNoShape">
              <a:avLst/>
            </a:prstTxWarp>
          </a:bodyPr>
          <a:lstStyle>
            <a:lvl1pPr algn="r">
              <a:defRPr sz="13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fld id="{B1C88F58-F05E-443E-8066-90AC82E85959}" type="slidenum">
              <a:rPr lang="it-IT">
                <a:solidFill>
                  <a:srgbClr val="000000"/>
                </a:solidFill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41083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600" advClick="0" advTm="7000">
        <p14:conveyor dir="l"/>
      </p:transition>
    </mc:Choice>
    <mc:Fallback xmlns="">
      <p:transition spd="slow" advClick="0" advTm="7000">
        <p:fade/>
      </p:transition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5pPr>
      <a:lvl6pPr marL="411480"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6pPr>
      <a:lvl7pPr marL="822960"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7pPr>
      <a:lvl8pPr marL="1234440"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8pPr>
      <a:lvl9pPr marL="1645920"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9pPr>
    </p:titleStyle>
    <p:bodyStyle>
      <a:lvl1pPr marL="308610" indent="-308610" algn="l" rtl="0" eaLnBrk="0" fontAlgn="base" hangingPunct="0">
        <a:spcBef>
          <a:spcPct val="20000"/>
        </a:spcBef>
        <a:spcAft>
          <a:spcPct val="0"/>
        </a:spcAft>
        <a:buChar char="•"/>
        <a:defRPr sz="29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rtl="0" eaLnBrk="0" fontAlgn="base" hangingPunct="0">
        <a:spcBef>
          <a:spcPct val="20000"/>
        </a:spcBef>
        <a:spcAft>
          <a:spcPct val="0"/>
        </a:spcAft>
        <a:buChar char="–"/>
        <a:defRPr sz="2500">
          <a:solidFill>
            <a:schemeClr val="tx1"/>
          </a:solidFill>
          <a:latin typeface="+mn-lt"/>
        </a:defRPr>
      </a:lvl2pPr>
      <a:lvl3pPr marL="1028700" indent="-205740" algn="l" rtl="0" eaLnBrk="0" fontAlgn="base" hangingPunct="0">
        <a:spcBef>
          <a:spcPct val="20000"/>
        </a:spcBef>
        <a:spcAft>
          <a:spcPct val="0"/>
        </a:spcAft>
        <a:buChar char="•"/>
        <a:defRPr sz="2200">
          <a:solidFill>
            <a:schemeClr val="tx1"/>
          </a:solidFill>
          <a:latin typeface="+mn-lt"/>
        </a:defRPr>
      </a:lvl3pPr>
      <a:lvl4pPr marL="1440180" indent="-205740" algn="l" rtl="0" eaLnBrk="0" fontAlgn="base" hangingPunct="0">
        <a:spcBef>
          <a:spcPct val="20000"/>
        </a:spcBef>
        <a:spcAft>
          <a:spcPct val="0"/>
        </a:spcAft>
        <a:buChar char="–"/>
        <a:defRPr sz="1800">
          <a:solidFill>
            <a:schemeClr val="tx1"/>
          </a:solidFill>
          <a:latin typeface="+mn-lt"/>
        </a:defRPr>
      </a:lvl4pPr>
      <a:lvl5pPr marL="1851660" indent="-205740" algn="l" rtl="0" eaLnBrk="0" fontAlgn="base" hangingPunct="0">
        <a:spcBef>
          <a:spcPct val="20000"/>
        </a:spcBef>
        <a:spcAft>
          <a:spcPct val="0"/>
        </a:spcAft>
        <a:buChar char="»"/>
        <a:defRPr sz="1800">
          <a:solidFill>
            <a:schemeClr val="tx1"/>
          </a:solidFill>
          <a:latin typeface="+mn-lt"/>
        </a:defRPr>
      </a:lvl5pPr>
      <a:lvl6pPr marL="2263140" indent="-205740" algn="l" rtl="0" fontAlgn="base">
        <a:spcBef>
          <a:spcPct val="20000"/>
        </a:spcBef>
        <a:spcAft>
          <a:spcPct val="0"/>
        </a:spcAft>
        <a:buChar char="»"/>
        <a:defRPr sz="1800">
          <a:solidFill>
            <a:schemeClr val="tx1"/>
          </a:solidFill>
          <a:latin typeface="+mn-lt"/>
        </a:defRPr>
      </a:lvl6pPr>
      <a:lvl7pPr marL="2674620" indent="-205740" algn="l" rtl="0" fontAlgn="base">
        <a:spcBef>
          <a:spcPct val="20000"/>
        </a:spcBef>
        <a:spcAft>
          <a:spcPct val="0"/>
        </a:spcAft>
        <a:buChar char="»"/>
        <a:defRPr sz="1800">
          <a:solidFill>
            <a:schemeClr val="tx1"/>
          </a:solidFill>
          <a:latin typeface="+mn-lt"/>
        </a:defRPr>
      </a:lvl7pPr>
      <a:lvl8pPr marL="3086100" indent="-205740" algn="l" rtl="0" fontAlgn="base">
        <a:spcBef>
          <a:spcPct val="20000"/>
        </a:spcBef>
        <a:spcAft>
          <a:spcPct val="0"/>
        </a:spcAft>
        <a:buChar char="»"/>
        <a:defRPr sz="1800">
          <a:solidFill>
            <a:schemeClr val="tx1"/>
          </a:solidFill>
          <a:latin typeface="+mn-lt"/>
        </a:defRPr>
      </a:lvl8pPr>
      <a:lvl9pPr marL="3497580" indent="-205740" algn="l" rtl="0" fontAlgn="base">
        <a:spcBef>
          <a:spcPct val="20000"/>
        </a:spcBef>
        <a:spcAft>
          <a:spcPct val="0"/>
        </a:spcAft>
        <a:buChar char="»"/>
        <a:defRPr sz="1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32038" y="230709"/>
            <a:ext cx="7776687" cy="9601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2296" tIns="41148" rIns="82296" bIns="4114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sk-SK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32038" y="1344243"/>
            <a:ext cx="7776687" cy="3802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2296" tIns="41148" rIns="82296" bIns="4114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sk-SK" smtClean="0"/>
              <a:t>Haga clic para modificar el estilo de texto del patrón</a:t>
            </a:r>
          </a:p>
          <a:p>
            <a:pPr lvl="1"/>
            <a:r>
              <a:rPr lang="es-ES_tradnl" altLang="sk-SK" smtClean="0"/>
              <a:t>Segundo nivel</a:t>
            </a:r>
          </a:p>
          <a:p>
            <a:pPr lvl="2"/>
            <a:r>
              <a:rPr lang="es-ES_tradnl" altLang="sk-SK" smtClean="0"/>
              <a:t>Tercer nivel</a:t>
            </a:r>
          </a:p>
          <a:p>
            <a:pPr lvl="3"/>
            <a:r>
              <a:rPr lang="es-ES_tradnl" altLang="sk-SK" smtClean="0"/>
              <a:t>Cuarto nivel</a:t>
            </a:r>
          </a:p>
          <a:p>
            <a:pPr lvl="4"/>
            <a:r>
              <a:rPr lang="es-ES_tradnl" altLang="sk-SK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32038" y="5246279"/>
            <a:ext cx="2016178" cy="400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2296" tIns="41148" rIns="82296" bIns="41148" numCol="1" anchor="t" anchorCtr="0" compatLnSpc="1">
            <a:prstTxWarp prst="textNoShape">
              <a:avLst/>
            </a:prstTxWarp>
          </a:bodyPr>
          <a:lstStyle>
            <a:lvl1pPr>
              <a:defRPr sz="13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_tradnl" altLang="sk-SK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952261" y="5246279"/>
            <a:ext cx="2736242" cy="400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2296" tIns="41148" rIns="82296" bIns="41148" numCol="1" anchor="t" anchorCtr="0" compatLnSpc="1">
            <a:prstTxWarp prst="textNoShape">
              <a:avLst/>
            </a:prstTxWarp>
          </a:bodyPr>
          <a:lstStyle>
            <a:lvl1pPr algn="ctr">
              <a:defRPr sz="13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_tradnl" altLang="sk-SK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192547" y="5246279"/>
            <a:ext cx="2016178" cy="400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2296" tIns="41148" rIns="82296" bIns="41148" numCol="1" anchor="t" anchorCtr="0" compatLnSpc="1">
            <a:prstTxWarp prst="textNoShape">
              <a:avLst/>
            </a:prstTxWarp>
          </a:bodyPr>
          <a:lstStyle>
            <a:lvl1pPr algn="r">
              <a:defRPr sz="13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4DFD2A29-77CE-4FCC-A87F-2015015633CE}" type="slidenum">
              <a:rPr lang="es-ES_tradnl" altLang="sk-SK" smtClean="0">
                <a:solidFill>
                  <a:srgbClr val="000000"/>
                </a:solidFill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s-ES_tradnl" altLang="sk-SK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23652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5pPr>
      <a:lvl6pPr marL="411480"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6pPr>
      <a:lvl7pPr marL="822960"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7pPr>
      <a:lvl8pPr marL="1234440"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8pPr>
      <a:lvl9pPr marL="1645920"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9pPr>
    </p:titleStyle>
    <p:bodyStyle>
      <a:lvl1pPr marL="308610" indent="-308610" algn="l" rtl="0" fontAlgn="base">
        <a:spcBef>
          <a:spcPct val="20000"/>
        </a:spcBef>
        <a:spcAft>
          <a:spcPct val="0"/>
        </a:spcAft>
        <a:buChar char="•"/>
        <a:defRPr sz="29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rtl="0" fontAlgn="base">
        <a:spcBef>
          <a:spcPct val="20000"/>
        </a:spcBef>
        <a:spcAft>
          <a:spcPct val="0"/>
        </a:spcAft>
        <a:buChar char="–"/>
        <a:defRPr sz="2500">
          <a:solidFill>
            <a:schemeClr val="tx1"/>
          </a:solidFill>
          <a:latin typeface="+mn-lt"/>
        </a:defRPr>
      </a:lvl2pPr>
      <a:lvl3pPr marL="1028700" indent="-205740" algn="l" rtl="0" fontAlgn="base">
        <a:spcBef>
          <a:spcPct val="20000"/>
        </a:spcBef>
        <a:spcAft>
          <a:spcPct val="0"/>
        </a:spcAft>
        <a:buChar char="•"/>
        <a:defRPr sz="2200">
          <a:solidFill>
            <a:schemeClr val="tx1"/>
          </a:solidFill>
          <a:latin typeface="+mn-lt"/>
        </a:defRPr>
      </a:lvl3pPr>
      <a:lvl4pPr marL="1440180" indent="-205740" algn="l" rtl="0" fontAlgn="base">
        <a:spcBef>
          <a:spcPct val="20000"/>
        </a:spcBef>
        <a:spcAft>
          <a:spcPct val="0"/>
        </a:spcAft>
        <a:buChar char="–"/>
        <a:defRPr sz="1800">
          <a:solidFill>
            <a:schemeClr val="tx1"/>
          </a:solidFill>
          <a:latin typeface="+mn-lt"/>
        </a:defRPr>
      </a:lvl4pPr>
      <a:lvl5pPr marL="1851660" indent="-205740" algn="l" rtl="0" fontAlgn="base">
        <a:spcBef>
          <a:spcPct val="20000"/>
        </a:spcBef>
        <a:spcAft>
          <a:spcPct val="0"/>
        </a:spcAft>
        <a:buChar char="»"/>
        <a:defRPr sz="1800">
          <a:solidFill>
            <a:schemeClr val="tx1"/>
          </a:solidFill>
          <a:latin typeface="+mn-lt"/>
        </a:defRPr>
      </a:lvl5pPr>
      <a:lvl6pPr marL="2263140" indent="-205740" algn="l" rtl="0" fontAlgn="base">
        <a:spcBef>
          <a:spcPct val="20000"/>
        </a:spcBef>
        <a:spcAft>
          <a:spcPct val="0"/>
        </a:spcAft>
        <a:buChar char="»"/>
        <a:defRPr sz="1800">
          <a:solidFill>
            <a:schemeClr val="tx1"/>
          </a:solidFill>
          <a:latin typeface="+mn-lt"/>
        </a:defRPr>
      </a:lvl6pPr>
      <a:lvl7pPr marL="2674620" indent="-205740" algn="l" rtl="0" fontAlgn="base">
        <a:spcBef>
          <a:spcPct val="20000"/>
        </a:spcBef>
        <a:spcAft>
          <a:spcPct val="0"/>
        </a:spcAft>
        <a:buChar char="»"/>
        <a:defRPr sz="1800">
          <a:solidFill>
            <a:schemeClr val="tx1"/>
          </a:solidFill>
          <a:latin typeface="+mn-lt"/>
        </a:defRPr>
      </a:lvl7pPr>
      <a:lvl8pPr marL="3086100" indent="-205740" algn="l" rtl="0" fontAlgn="base">
        <a:spcBef>
          <a:spcPct val="20000"/>
        </a:spcBef>
        <a:spcAft>
          <a:spcPct val="0"/>
        </a:spcAft>
        <a:buChar char="»"/>
        <a:defRPr sz="1800">
          <a:solidFill>
            <a:schemeClr val="tx1"/>
          </a:solidFill>
          <a:latin typeface="+mn-lt"/>
        </a:defRPr>
      </a:lvl8pPr>
      <a:lvl9pPr marL="3497580" indent="-205740" algn="l" rtl="0" fontAlgn="base">
        <a:spcBef>
          <a:spcPct val="20000"/>
        </a:spcBef>
        <a:spcAft>
          <a:spcPct val="0"/>
        </a:spcAft>
        <a:buChar char="»"/>
        <a:defRPr sz="1800">
          <a:solidFill>
            <a:schemeClr val="tx1"/>
          </a:solidFill>
          <a:latin typeface="+mn-lt"/>
        </a:defRPr>
      </a:lvl9pPr>
    </p:bodyStyle>
    <p:otherStyle>
      <a:defPPr>
        <a:defRPr lang="sk-SK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hyperlink" Target="mailto:rumpstef47@gmail.com" TargetMode="External"/><Relationship Id="rId5" Type="http://schemas.openxmlformats.org/officeDocument/2006/relationships/image" Target="../media/image4.png"/><Relationship Id="rId4" Type="http://schemas.openxmlformats.org/officeDocument/2006/relationships/hyperlink" Target="http://www.x-air.sk/" TargetMode="Externa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964" y="288231"/>
            <a:ext cx="2085749" cy="1512168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8333" y="2960671"/>
            <a:ext cx="4161437" cy="2276449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3118" y="538820"/>
            <a:ext cx="864096" cy="650952"/>
          </a:xfrm>
          <a:prstGeom prst="rect">
            <a:avLst/>
          </a:prstGeom>
        </p:spPr>
      </p:pic>
      <p:sp>
        <p:nvSpPr>
          <p:cNvPr id="7" name="BlokTextu 6"/>
          <p:cNvSpPr txBox="1"/>
          <p:nvPr/>
        </p:nvSpPr>
        <p:spPr>
          <a:xfrm rot="20590673">
            <a:off x="3285633" y="1366721"/>
            <a:ext cx="3672408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5400" i="1" smtClean="0">
                <a:solidFill>
                  <a:srgbClr val="663300"/>
                </a:solidFill>
                <a:latin typeface="Algerian" panose="04020705040A02060702" pitchFamily="82" charset="0"/>
              </a:rPr>
              <a:t>Slovakia</a:t>
            </a:r>
            <a:r>
              <a:rPr lang="sk-SK" sz="4000" i="1" smtClean="0">
                <a:solidFill>
                  <a:srgbClr val="663300"/>
                </a:solidFill>
                <a:latin typeface="Algerian" panose="04020705040A02060702" pitchFamily="82" charset="0"/>
              </a:rPr>
              <a:t> </a:t>
            </a:r>
            <a:r>
              <a:rPr lang="sk-SK" sz="2800" i="1" smtClean="0">
                <a:solidFill>
                  <a:srgbClr val="663300"/>
                </a:solidFill>
                <a:latin typeface="Algerian" panose="04020705040A02060702" pitchFamily="82" charset="0"/>
              </a:rPr>
              <a:t>from the Sky</a:t>
            </a:r>
            <a:endParaRPr lang="sk-SK" sz="2800" i="1">
              <a:solidFill>
                <a:srgbClr val="663300"/>
              </a:solidFill>
              <a:latin typeface="Algerian" panose="04020705040A02060702" pitchFamily="82" charset="0"/>
            </a:endParaRPr>
          </a:p>
        </p:txBody>
      </p:sp>
      <p:sp>
        <p:nvSpPr>
          <p:cNvPr id="2" name="BlokTextu 1"/>
          <p:cNvSpPr txBox="1"/>
          <p:nvPr/>
        </p:nvSpPr>
        <p:spPr>
          <a:xfrm>
            <a:off x="587520" y="4414173"/>
            <a:ext cx="27363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i="1" smtClean="0">
                <a:solidFill>
                  <a:srgbClr val="663300"/>
                </a:solidFill>
                <a:latin typeface="Freehand521 BT" panose="03080802030307080304" pitchFamily="66" charset="-18"/>
              </a:rPr>
              <a:t>Photos :    Miroslav Švec </a:t>
            </a:r>
            <a:endParaRPr lang="sk-SK" i="1">
              <a:solidFill>
                <a:srgbClr val="663300"/>
              </a:solidFill>
              <a:latin typeface="Freehand521 BT" panose="03080802030307080304" pitchFamily="66" charset="-18"/>
            </a:endParaRPr>
          </a:p>
        </p:txBody>
      </p:sp>
      <p:sp>
        <p:nvSpPr>
          <p:cNvPr id="8" name="BlokTextu 7"/>
          <p:cNvSpPr txBox="1"/>
          <p:nvPr/>
        </p:nvSpPr>
        <p:spPr>
          <a:xfrm>
            <a:off x="527067" y="4752727"/>
            <a:ext cx="28572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i="1" smtClean="0">
                <a:solidFill>
                  <a:srgbClr val="663300"/>
                </a:solidFill>
                <a:latin typeface="Freehand521 BT" panose="03080802030307080304" pitchFamily="66" charset="-18"/>
              </a:rPr>
              <a:t>Music :     Hammond, David</a:t>
            </a:r>
            <a:endParaRPr lang="sk-SK" i="1">
              <a:solidFill>
                <a:srgbClr val="663300"/>
              </a:solidFill>
              <a:latin typeface="Freehand521 BT" panose="03080802030307080304" pitchFamily="66" charset="-18"/>
            </a:endParaRPr>
          </a:p>
        </p:txBody>
      </p:sp>
      <p:cxnSp>
        <p:nvCxnSpPr>
          <p:cNvPr id="11" name="Rovná spojnica 10"/>
          <p:cNvCxnSpPr/>
          <p:nvPr/>
        </p:nvCxnSpPr>
        <p:spPr>
          <a:xfrm>
            <a:off x="791989" y="1780333"/>
            <a:ext cx="792088" cy="117953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Rovná spojnica 11"/>
          <p:cNvCxnSpPr/>
          <p:nvPr/>
        </p:nvCxnSpPr>
        <p:spPr>
          <a:xfrm flipH="1">
            <a:off x="2173155" y="1368351"/>
            <a:ext cx="347027" cy="14401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Rovná spojnica 18"/>
          <p:cNvCxnSpPr/>
          <p:nvPr/>
        </p:nvCxnSpPr>
        <p:spPr>
          <a:xfrm>
            <a:off x="1008013" y="1656383"/>
            <a:ext cx="576064" cy="130348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Rovná spojnica 23"/>
          <p:cNvCxnSpPr/>
          <p:nvPr/>
        </p:nvCxnSpPr>
        <p:spPr>
          <a:xfrm flipH="1">
            <a:off x="2173155" y="1440359"/>
            <a:ext cx="97798" cy="136815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Obrázok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56367">
            <a:off x="943228" y="2400658"/>
            <a:ext cx="1857762" cy="958845"/>
          </a:xfrm>
          <a:prstGeom prst="rect">
            <a:avLst/>
          </a:prstGeom>
          <a:scene3d>
            <a:camera prst="perspectiveContrastingRightFacing"/>
            <a:lightRig rig="threePt" dir="t"/>
          </a:scene3d>
          <a:sp3d>
            <a:bevelT/>
          </a:sp3d>
        </p:spPr>
      </p:pic>
      <p:sp>
        <p:nvSpPr>
          <p:cNvPr id="10" name="BlokTextu 9"/>
          <p:cNvSpPr txBox="1"/>
          <p:nvPr/>
        </p:nvSpPr>
        <p:spPr>
          <a:xfrm>
            <a:off x="6192587" y="5229779"/>
            <a:ext cx="184462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000" smtClean="0"/>
              <a:t>Noncommercial prezentation</a:t>
            </a:r>
            <a:endParaRPr lang="sk-SK" sz="1000"/>
          </a:p>
        </p:txBody>
      </p:sp>
    </p:spTree>
    <p:extLst>
      <p:ext uri="{BB962C8B-B14F-4D97-AF65-F5344CB8AC3E}">
        <p14:creationId xmlns:p14="http://schemas.microsoft.com/office/powerpoint/2010/main" val="4228469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7000">
        <p:sndAc>
          <p:stSnd loop="1">
            <p:snd r:embed="rId2" name="A.Hammond, H.David - To All the Girls.wav"/>
          </p:stSnd>
        </p:sndAc>
      </p:transition>
    </mc:Choice>
    <mc:Fallback xmlns="">
      <p:transition advClick="0" advTm="27000">
        <p:sndAc>
          <p:stSnd loop="1">
            <p:snd r:embed="rId7" name="A.Hammond, H.David - To All the Girl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5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600"/>
                            </p:stCondLst>
                            <p:childTnLst>
                              <p:par>
                                <p:cTn id="20" presetID="5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1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76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9600"/>
                            </p:stCondLst>
                            <p:childTnLst>
                              <p:par>
                                <p:cTn id="36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2" grpId="0"/>
      <p:bldP spid="8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265"/>
            <a:ext cx="8640763" cy="5760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BlokTextu 1"/>
          <p:cNvSpPr txBox="1"/>
          <p:nvPr/>
        </p:nvSpPr>
        <p:spPr>
          <a:xfrm>
            <a:off x="6264597" y="216223"/>
            <a:ext cx="1944216" cy="400110"/>
          </a:xfrm>
          <a:prstGeom prst="rect">
            <a:avLst/>
          </a:prstGeom>
          <a:gradFill flip="none" rotWithShape="1">
            <a:gsLst>
              <a:gs pos="0">
                <a:srgbClr val="FF9933">
                  <a:shade val="30000"/>
                  <a:satMod val="115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663300"/>
            </a:solidFill>
          </a:ln>
          <a:scene3d>
            <a:camera prst="orthographicFront"/>
            <a:lightRig rig="soft" dir="tl">
              <a:rot lat="0" lon="0" rev="0"/>
            </a:lightRig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sk-SK" sz="20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2DF6A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Freehand521 BT" panose="03080802030307080304" pitchFamily="66" charset="-18"/>
                <a:cs typeface="BrowalliaUPC" panose="020B0604020202020204" pitchFamily="34" charset="-34"/>
              </a:rPr>
              <a:t>Hrad  Devín</a:t>
            </a:r>
            <a:endParaRPr lang="sk-SK" sz="20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2DF6A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Freehand521 BT" panose="03080802030307080304" pitchFamily="66" charset="-18"/>
              <a:cs typeface="BrowalliaUPC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055474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14:rippl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265"/>
            <a:ext cx="8640762" cy="5760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BlokTextu 2"/>
          <p:cNvSpPr txBox="1"/>
          <p:nvPr/>
        </p:nvSpPr>
        <p:spPr>
          <a:xfrm>
            <a:off x="6624637" y="203846"/>
            <a:ext cx="1584176" cy="400110"/>
          </a:xfrm>
          <a:prstGeom prst="rect">
            <a:avLst/>
          </a:prstGeom>
          <a:gradFill flip="none" rotWithShape="1">
            <a:gsLst>
              <a:gs pos="0">
                <a:srgbClr val="FF9933">
                  <a:shade val="30000"/>
                  <a:satMod val="115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663300"/>
            </a:solidFill>
          </a:ln>
          <a:scene3d>
            <a:camera prst="orthographicFront"/>
            <a:lightRig rig="soft" dir="tl">
              <a:rot lat="0" lon="0" rev="0"/>
            </a:lightRig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sk-SK" sz="20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2DF6A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Freehand521 BT" panose="03080802030307080304" pitchFamily="66" charset="-18"/>
                <a:cs typeface="BrowalliaUPC" panose="020B0604020202020204" pitchFamily="34" charset="-34"/>
              </a:rPr>
              <a:t>Smolenice</a:t>
            </a:r>
            <a:endParaRPr lang="sk-SK" sz="20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2DF6A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Freehand521 BT" panose="03080802030307080304" pitchFamily="66" charset="-18"/>
              <a:cs typeface="BrowalliaUPC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69792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14:prism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265"/>
            <a:ext cx="8640762" cy="5760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BlokTextu 2"/>
          <p:cNvSpPr txBox="1"/>
          <p:nvPr/>
        </p:nvSpPr>
        <p:spPr>
          <a:xfrm>
            <a:off x="359941" y="216223"/>
            <a:ext cx="2304256" cy="400110"/>
          </a:xfrm>
          <a:prstGeom prst="rect">
            <a:avLst/>
          </a:prstGeom>
          <a:gradFill flip="none" rotWithShape="1">
            <a:gsLst>
              <a:gs pos="0">
                <a:srgbClr val="FF9933">
                  <a:shade val="30000"/>
                  <a:satMod val="115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663300"/>
            </a:solidFill>
          </a:ln>
          <a:scene3d>
            <a:camera prst="orthographicFront"/>
            <a:lightRig rig="soft" dir="tl">
              <a:rot lat="0" lon="0" rev="0"/>
            </a:lightRig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sk-SK" sz="20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2DF6A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Freehand521 BT" panose="03080802030307080304" pitchFamily="66" charset="-18"/>
                <a:cs typeface="BrowalliaUPC" panose="020B0604020202020204" pitchFamily="34" charset="-34"/>
              </a:rPr>
              <a:t>Bojnický  zámok</a:t>
            </a:r>
            <a:endParaRPr lang="sk-SK" sz="20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2DF6A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Freehand521 BT" panose="03080802030307080304" pitchFamily="66" charset="-18"/>
              <a:cs typeface="BrowalliaUPC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529898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14:prism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265"/>
            <a:ext cx="8640762" cy="5760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BlokTextu 2"/>
          <p:cNvSpPr txBox="1"/>
          <p:nvPr/>
        </p:nvSpPr>
        <p:spPr>
          <a:xfrm>
            <a:off x="359941" y="216223"/>
            <a:ext cx="2952328" cy="400110"/>
          </a:xfrm>
          <a:prstGeom prst="rect">
            <a:avLst/>
          </a:prstGeom>
          <a:gradFill flip="none" rotWithShape="1">
            <a:gsLst>
              <a:gs pos="0">
                <a:srgbClr val="FF9933">
                  <a:shade val="30000"/>
                  <a:satMod val="115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663300"/>
            </a:solidFill>
          </a:ln>
          <a:scene3d>
            <a:camera prst="orthographicFront"/>
            <a:lightRig rig="soft" dir="tl">
              <a:rot lat="0" lon="0" rev="0"/>
            </a:lightRig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sk-SK" sz="20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2DF6A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Freehand521 BT" panose="03080802030307080304" pitchFamily="66" charset="-18"/>
                <a:cs typeface="BrowalliaUPC" panose="020B0604020202020204" pitchFamily="34" charset="-34"/>
              </a:rPr>
              <a:t>Kláštor  pod  Znievom</a:t>
            </a:r>
            <a:endParaRPr lang="sk-SK" sz="20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2DF6A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Freehand521 BT" panose="03080802030307080304" pitchFamily="66" charset="-18"/>
              <a:cs typeface="BrowalliaUPC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717606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14:doors dir="vert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265"/>
            <a:ext cx="8640762" cy="5760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BlokTextu 2"/>
          <p:cNvSpPr txBox="1"/>
          <p:nvPr/>
        </p:nvSpPr>
        <p:spPr>
          <a:xfrm>
            <a:off x="6768653" y="203846"/>
            <a:ext cx="1440160" cy="400110"/>
          </a:xfrm>
          <a:prstGeom prst="rect">
            <a:avLst/>
          </a:prstGeom>
          <a:gradFill flip="none" rotWithShape="1">
            <a:gsLst>
              <a:gs pos="0">
                <a:srgbClr val="FF9933">
                  <a:shade val="30000"/>
                  <a:satMod val="115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663300"/>
            </a:solidFill>
          </a:ln>
          <a:scene3d>
            <a:camera prst="orthographicFront"/>
            <a:lightRig rig="soft" dir="tl">
              <a:rot lat="0" lon="0" rev="0"/>
            </a:lightRig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sk-SK" sz="20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2DF6A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Freehand521 BT" panose="03080802030307080304" pitchFamily="66" charset="-18"/>
                <a:cs typeface="BrowalliaUPC" panose="020B0604020202020204" pitchFamily="34" charset="-34"/>
              </a:rPr>
              <a:t>Martin</a:t>
            </a:r>
            <a:endParaRPr lang="sk-SK" sz="20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2DF6A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Freehand521 BT" panose="03080802030307080304" pitchFamily="66" charset="-18"/>
              <a:cs typeface="BrowalliaUPC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11227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14:doors dir="vert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265"/>
            <a:ext cx="8640762" cy="5760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BlokTextu 2"/>
          <p:cNvSpPr txBox="1"/>
          <p:nvPr/>
        </p:nvSpPr>
        <p:spPr>
          <a:xfrm>
            <a:off x="359941" y="216223"/>
            <a:ext cx="1872208" cy="400110"/>
          </a:xfrm>
          <a:prstGeom prst="rect">
            <a:avLst/>
          </a:prstGeom>
          <a:gradFill flip="none" rotWithShape="1">
            <a:gsLst>
              <a:gs pos="0">
                <a:srgbClr val="FF9933">
                  <a:shade val="30000"/>
                  <a:satMod val="115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663300"/>
            </a:solidFill>
          </a:ln>
          <a:scene3d>
            <a:camera prst="orthographicFront"/>
            <a:lightRig rig="soft" dir="tl">
              <a:rot lat="0" lon="0" rev="0"/>
            </a:lightRig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sk-SK" sz="20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2DF6A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Freehand521 BT" panose="03080802030307080304" pitchFamily="66" charset="-18"/>
                <a:cs typeface="BrowalliaUPC" panose="020B0604020202020204" pitchFamily="34" charset="-34"/>
              </a:rPr>
              <a:t>Veľká  Fatra</a:t>
            </a:r>
            <a:endParaRPr lang="sk-SK" sz="20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2DF6A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Freehand521 BT" panose="03080802030307080304" pitchFamily="66" charset="-18"/>
              <a:cs typeface="BrowalliaUPC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983971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14:rippl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265"/>
            <a:ext cx="8640762" cy="5760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BlokTextu 2"/>
          <p:cNvSpPr txBox="1"/>
          <p:nvPr/>
        </p:nvSpPr>
        <p:spPr>
          <a:xfrm>
            <a:off x="6192589" y="216223"/>
            <a:ext cx="2016224" cy="400110"/>
          </a:xfrm>
          <a:prstGeom prst="rect">
            <a:avLst/>
          </a:prstGeom>
          <a:gradFill flip="none" rotWithShape="1">
            <a:gsLst>
              <a:gs pos="0">
                <a:srgbClr val="FF9933">
                  <a:shade val="30000"/>
                  <a:satMod val="115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663300"/>
            </a:solidFill>
          </a:ln>
          <a:scene3d>
            <a:camera prst="orthographicFront"/>
            <a:lightRig rig="soft" dir="tl">
              <a:rot lat="0" lon="0" rev="0"/>
            </a:lightRig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sk-SK" sz="20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2DF6A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Freehand521 BT" panose="03080802030307080304" pitchFamily="66" charset="-18"/>
                <a:cs typeface="BrowalliaUPC" panose="020B0604020202020204" pitchFamily="34" charset="-34"/>
              </a:rPr>
              <a:t>Dolný  Kubín</a:t>
            </a:r>
            <a:endParaRPr lang="sk-SK" sz="20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2DF6A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Freehand521 BT" panose="03080802030307080304" pitchFamily="66" charset="-18"/>
              <a:cs typeface="BrowalliaUPC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049287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blinds dir="vert"/>
      </p:transition>
    </mc:Choice>
    <mc:Fallback xmlns="">
      <p:transition spd="slow" advClick="0" advTm="7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265"/>
            <a:ext cx="8640762" cy="5760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BlokTextu 2"/>
          <p:cNvSpPr txBox="1"/>
          <p:nvPr/>
        </p:nvSpPr>
        <p:spPr>
          <a:xfrm>
            <a:off x="6048573" y="181723"/>
            <a:ext cx="2160240" cy="400110"/>
          </a:xfrm>
          <a:prstGeom prst="rect">
            <a:avLst/>
          </a:prstGeom>
          <a:gradFill flip="none" rotWithShape="1">
            <a:gsLst>
              <a:gs pos="0">
                <a:srgbClr val="FF9933">
                  <a:shade val="30000"/>
                  <a:satMod val="115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663300"/>
            </a:solidFill>
          </a:ln>
          <a:scene3d>
            <a:camera prst="orthographicFront"/>
            <a:lightRig rig="soft" dir="tl">
              <a:rot lat="0" lon="0" rev="0"/>
            </a:lightRig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sk-SK" sz="20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2DF6A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Freehand521 BT" panose="03080802030307080304" pitchFamily="66" charset="-18"/>
                <a:cs typeface="BrowalliaUPC" panose="020B0604020202020204" pitchFamily="34" charset="-34"/>
              </a:rPr>
              <a:t>Oravský  hrad</a:t>
            </a:r>
            <a:endParaRPr lang="sk-SK" sz="20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2DF6A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Freehand521 BT" panose="03080802030307080304" pitchFamily="66" charset="-18"/>
              <a:cs typeface="BrowalliaUPC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716032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blinds dir="vert"/>
      </p:transition>
    </mc:Choice>
    <mc:Fallback xmlns="">
      <p:transition spd="slow" advClick="0" advTm="7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265"/>
            <a:ext cx="8640762" cy="5760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BlokTextu 3"/>
          <p:cNvSpPr txBox="1"/>
          <p:nvPr/>
        </p:nvSpPr>
        <p:spPr>
          <a:xfrm>
            <a:off x="359941" y="216223"/>
            <a:ext cx="1224136" cy="400110"/>
          </a:xfrm>
          <a:prstGeom prst="rect">
            <a:avLst/>
          </a:prstGeom>
          <a:gradFill flip="none" rotWithShape="1">
            <a:gsLst>
              <a:gs pos="0">
                <a:srgbClr val="FF9933">
                  <a:shade val="30000"/>
                  <a:satMod val="115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663300"/>
            </a:solidFill>
          </a:ln>
          <a:scene3d>
            <a:camera prst="orthographicFront"/>
            <a:lightRig rig="soft" dir="tl">
              <a:rot lat="0" lon="0" rev="0"/>
            </a:lightRig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sk-SK" sz="20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2DF6A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Freehand521 BT" panose="03080802030307080304" pitchFamily="66" charset="-18"/>
                <a:cs typeface="BrowalliaUPC" panose="020B0604020202020204" pitchFamily="34" charset="-34"/>
              </a:rPr>
              <a:t>Orava</a:t>
            </a:r>
            <a:endParaRPr lang="sk-SK" sz="20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2DF6A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Freehand521 BT" panose="03080802030307080304" pitchFamily="66" charset="-18"/>
              <a:cs typeface="BrowalliaUPC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606337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14:rippl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265"/>
            <a:ext cx="8640762" cy="5760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BlokTextu 2"/>
          <p:cNvSpPr txBox="1"/>
          <p:nvPr/>
        </p:nvSpPr>
        <p:spPr>
          <a:xfrm>
            <a:off x="359941" y="216223"/>
            <a:ext cx="1872208" cy="400110"/>
          </a:xfrm>
          <a:prstGeom prst="rect">
            <a:avLst/>
          </a:prstGeom>
          <a:gradFill flip="none" rotWithShape="1">
            <a:gsLst>
              <a:gs pos="0">
                <a:srgbClr val="FF9933">
                  <a:shade val="30000"/>
                  <a:satMod val="115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663300"/>
            </a:solidFill>
          </a:ln>
          <a:scene3d>
            <a:camera prst="orthographicFront"/>
            <a:lightRig rig="soft" dir="tl">
              <a:rot lat="0" lon="0" rev="0"/>
            </a:lightRig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sk-SK" sz="20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2DF6A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Freehand521 BT" panose="03080802030307080304" pitchFamily="66" charset="-18"/>
                <a:cs typeface="BrowalliaUPC" panose="020B0604020202020204" pitchFamily="34" charset="-34"/>
              </a:rPr>
              <a:t>Nízke  Tatry</a:t>
            </a:r>
            <a:endParaRPr lang="sk-SK" sz="20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2DF6A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Freehand521 BT" panose="03080802030307080304" pitchFamily="66" charset="-18"/>
              <a:cs typeface="BrowalliaUPC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571675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14:prism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265"/>
            <a:ext cx="8640762" cy="5760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BlokTextu 2"/>
          <p:cNvSpPr txBox="1"/>
          <p:nvPr/>
        </p:nvSpPr>
        <p:spPr>
          <a:xfrm>
            <a:off x="5760541" y="203846"/>
            <a:ext cx="2448272" cy="400110"/>
          </a:xfrm>
          <a:prstGeom prst="rect">
            <a:avLst/>
          </a:prstGeom>
          <a:gradFill flip="none" rotWithShape="1">
            <a:gsLst>
              <a:gs pos="0">
                <a:srgbClr val="FF9933">
                  <a:shade val="30000"/>
                  <a:satMod val="115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663300"/>
            </a:solidFill>
          </a:ln>
          <a:scene3d>
            <a:camera prst="orthographicFront"/>
            <a:lightRig rig="soft" dir="tl">
              <a:rot lat="0" lon="0" rev="0"/>
            </a:lightRig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sk-SK" sz="20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2DF6A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Freehand521 BT" panose="03080802030307080304" pitchFamily="66" charset="-18"/>
                <a:cs typeface="BrowalliaUPC" panose="020B0604020202020204" pitchFamily="34" charset="-34"/>
              </a:rPr>
              <a:t>Liptovská  Mara</a:t>
            </a:r>
            <a:endParaRPr lang="sk-SK" sz="20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2DF6A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Freehand521 BT" panose="03080802030307080304" pitchFamily="66" charset="-18"/>
              <a:cs typeface="BrowalliaUPC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788411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14:prism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265"/>
            <a:ext cx="8640762" cy="5760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BlokTextu 2"/>
          <p:cNvSpPr txBox="1"/>
          <p:nvPr/>
        </p:nvSpPr>
        <p:spPr>
          <a:xfrm>
            <a:off x="359941" y="216223"/>
            <a:ext cx="2448272" cy="400110"/>
          </a:xfrm>
          <a:prstGeom prst="rect">
            <a:avLst/>
          </a:prstGeom>
          <a:gradFill flip="none" rotWithShape="1">
            <a:gsLst>
              <a:gs pos="0">
                <a:srgbClr val="FF9933">
                  <a:shade val="30000"/>
                  <a:satMod val="115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663300"/>
            </a:solidFill>
          </a:ln>
          <a:scene3d>
            <a:camera prst="orthographicFront"/>
            <a:lightRig rig="soft" dir="tl">
              <a:rot lat="0" lon="0" rev="0"/>
            </a:lightRig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sk-SK" sz="20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2DF6A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Freehand521 BT" panose="03080802030307080304" pitchFamily="66" charset="-18"/>
                <a:cs typeface="BrowalliaUPC" panose="020B0604020202020204" pitchFamily="34" charset="-34"/>
              </a:rPr>
              <a:t>Liptovská  Mara</a:t>
            </a:r>
            <a:endParaRPr lang="sk-SK" sz="20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2DF6A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Freehand521 BT" panose="03080802030307080304" pitchFamily="66" charset="-18"/>
              <a:cs typeface="BrowalliaUPC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92517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14:prism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265"/>
            <a:ext cx="8640762" cy="5760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BlokTextu 2"/>
          <p:cNvSpPr txBox="1"/>
          <p:nvPr/>
        </p:nvSpPr>
        <p:spPr>
          <a:xfrm>
            <a:off x="6768653" y="203846"/>
            <a:ext cx="1440160" cy="400110"/>
          </a:xfrm>
          <a:prstGeom prst="rect">
            <a:avLst/>
          </a:prstGeom>
          <a:gradFill flip="none" rotWithShape="1">
            <a:gsLst>
              <a:gs pos="0">
                <a:srgbClr val="FF9933">
                  <a:shade val="30000"/>
                  <a:satMod val="115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663300"/>
            </a:solidFill>
          </a:ln>
          <a:scene3d>
            <a:camera prst="orthographicFront"/>
            <a:lightRig rig="soft" dir="tl">
              <a:rot lat="0" lon="0" rev="0"/>
            </a:lightRig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sk-SK" sz="20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2DF6A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Freehand521 BT" panose="03080802030307080304" pitchFamily="66" charset="-18"/>
                <a:cs typeface="BrowalliaUPC" panose="020B0604020202020204" pitchFamily="34" charset="-34"/>
              </a:rPr>
              <a:t>Kriváň</a:t>
            </a:r>
            <a:endParaRPr lang="sk-SK" sz="20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2DF6A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Freehand521 BT" panose="03080802030307080304" pitchFamily="66" charset="-18"/>
              <a:cs typeface="BrowalliaUPC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52392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14:rippl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265"/>
            <a:ext cx="8640762" cy="5760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BlokTextu 2"/>
          <p:cNvSpPr txBox="1"/>
          <p:nvPr/>
        </p:nvSpPr>
        <p:spPr>
          <a:xfrm>
            <a:off x="6120581" y="218594"/>
            <a:ext cx="2088232" cy="400110"/>
          </a:xfrm>
          <a:prstGeom prst="rect">
            <a:avLst/>
          </a:prstGeom>
          <a:gradFill flip="none" rotWithShape="1">
            <a:gsLst>
              <a:gs pos="0">
                <a:srgbClr val="FF9933">
                  <a:shade val="30000"/>
                  <a:satMod val="115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663300"/>
            </a:solidFill>
          </a:ln>
          <a:scene3d>
            <a:camera prst="orthographicFront"/>
            <a:lightRig rig="soft" dir="tl">
              <a:rot lat="0" lon="0" rev="0"/>
            </a:lightRig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sk-SK" sz="20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2DF6A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Freehand521 BT" panose="03080802030307080304" pitchFamily="66" charset="-18"/>
                <a:cs typeface="BrowalliaUPC" panose="020B0604020202020204" pitchFamily="34" charset="-34"/>
              </a:rPr>
              <a:t>Vysoké  Tatry</a:t>
            </a:r>
            <a:endParaRPr lang="sk-SK" sz="20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2DF6A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Freehand521 BT" panose="03080802030307080304" pitchFamily="66" charset="-18"/>
              <a:cs typeface="BrowalliaUPC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87818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14:doors dir="vert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265"/>
            <a:ext cx="8640762" cy="5760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BlokTextu 2"/>
          <p:cNvSpPr txBox="1"/>
          <p:nvPr/>
        </p:nvSpPr>
        <p:spPr>
          <a:xfrm>
            <a:off x="6192589" y="216223"/>
            <a:ext cx="2016224" cy="400110"/>
          </a:xfrm>
          <a:prstGeom prst="rect">
            <a:avLst/>
          </a:prstGeom>
          <a:gradFill flip="none" rotWithShape="1">
            <a:gsLst>
              <a:gs pos="0">
                <a:srgbClr val="FF9933">
                  <a:shade val="30000"/>
                  <a:satMod val="115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663300"/>
            </a:solidFill>
          </a:ln>
          <a:scene3d>
            <a:camera prst="orthographicFront"/>
            <a:lightRig rig="soft" dir="tl">
              <a:rot lat="0" lon="0" rev="0"/>
            </a:lightRig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sk-SK" sz="20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2DF6A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Freehand521 BT" panose="03080802030307080304" pitchFamily="66" charset="-18"/>
                <a:cs typeface="BrowalliaUPC" panose="020B0604020202020204" pitchFamily="34" charset="-34"/>
              </a:rPr>
              <a:t>Štrbské  pleso</a:t>
            </a:r>
            <a:endParaRPr lang="sk-SK" sz="20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2DF6A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Freehand521 BT" panose="03080802030307080304" pitchFamily="66" charset="-18"/>
              <a:cs typeface="BrowalliaUPC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958317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14:doors dir="vert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265"/>
            <a:ext cx="8640762" cy="5760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BlokTextu 2"/>
          <p:cNvSpPr txBox="1"/>
          <p:nvPr/>
        </p:nvSpPr>
        <p:spPr>
          <a:xfrm>
            <a:off x="359941" y="216223"/>
            <a:ext cx="2664296" cy="400110"/>
          </a:xfrm>
          <a:prstGeom prst="rect">
            <a:avLst/>
          </a:prstGeom>
          <a:gradFill flip="none" rotWithShape="1">
            <a:gsLst>
              <a:gs pos="0">
                <a:srgbClr val="FF9933">
                  <a:shade val="30000"/>
                  <a:satMod val="115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663300"/>
            </a:solidFill>
          </a:ln>
          <a:scene3d>
            <a:camera prst="orthographicFront"/>
            <a:lightRig rig="soft" dir="tl">
              <a:rot lat="0" lon="0" rev="0"/>
            </a:lightRig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sk-SK" sz="20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2DF6A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Freehand521 BT" panose="03080802030307080304" pitchFamily="66" charset="-18"/>
                <a:cs typeface="BrowalliaUPC" panose="020B0604020202020204" pitchFamily="34" charset="-34"/>
              </a:rPr>
              <a:t>Spišské  Tomášovce</a:t>
            </a:r>
            <a:endParaRPr lang="sk-SK" sz="20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2DF6A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Freehand521 BT" panose="03080802030307080304" pitchFamily="66" charset="-18"/>
              <a:cs typeface="BrowalliaUPC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73871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14:doors dir="vert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265"/>
            <a:ext cx="8640762" cy="5760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BlokTextu 2"/>
          <p:cNvSpPr txBox="1"/>
          <p:nvPr/>
        </p:nvSpPr>
        <p:spPr>
          <a:xfrm>
            <a:off x="5904557" y="203846"/>
            <a:ext cx="2376264" cy="400110"/>
          </a:xfrm>
          <a:prstGeom prst="rect">
            <a:avLst/>
          </a:prstGeom>
          <a:gradFill flip="none" rotWithShape="1">
            <a:gsLst>
              <a:gs pos="0">
                <a:srgbClr val="FF9933">
                  <a:shade val="30000"/>
                  <a:satMod val="115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663300"/>
            </a:solidFill>
          </a:ln>
          <a:scene3d>
            <a:camera prst="orthographicFront"/>
            <a:lightRig rig="soft" dir="tl">
              <a:rot lat="0" lon="0" rev="0"/>
            </a:lightRig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sk-SK" sz="20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2DF6A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Freehand521 BT" panose="03080802030307080304" pitchFamily="66" charset="-18"/>
                <a:cs typeface="BrowalliaUPC" panose="020B0604020202020204" pitchFamily="34" charset="-34"/>
              </a:rPr>
              <a:t>Spišský  Štvrtok</a:t>
            </a:r>
            <a:endParaRPr lang="sk-SK" sz="20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2DF6A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Freehand521 BT" panose="03080802030307080304" pitchFamily="66" charset="-18"/>
              <a:cs typeface="BrowalliaUPC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13620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blinds dir="vert"/>
      </p:transition>
    </mc:Choice>
    <mc:Fallback xmlns="">
      <p:transition spd="slow" advClick="0" advTm="7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8640762" cy="5760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BlokTextu 2"/>
          <p:cNvSpPr txBox="1"/>
          <p:nvPr/>
        </p:nvSpPr>
        <p:spPr>
          <a:xfrm>
            <a:off x="359941" y="216223"/>
            <a:ext cx="2592288" cy="400110"/>
          </a:xfrm>
          <a:prstGeom prst="rect">
            <a:avLst/>
          </a:prstGeom>
          <a:gradFill flip="none" rotWithShape="1">
            <a:gsLst>
              <a:gs pos="0">
                <a:srgbClr val="FF9933">
                  <a:shade val="30000"/>
                  <a:satMod val="115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663300"/>
            </a:solidFill>
          </a:ln>
          <a:scene3d>
            <a:camera prst="orthographicFront"/>
            <a:lightRig rig="soft" dir="tl">
              <a:rot lat="0" lon="0" rev="0"/>
            </a:lightRig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sk-SK" sz="20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2DF6A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Freehand521 BT" panose="03080802030307080304" pitchFamily="66" charset="-18"/>
                <a:cs typeface="BrowalliaUPC" panose="020B0604020202020204" pitchFamily="34" charset="-34"/>
              </a:rPr>
              <a:t>Spišská  Kapitula</a:t>
            </a:r>
            <a:endParaRPr lang="sk-SK" sz="20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2DF6A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Freehand521 BT" panose="03080802030307080304" pitchFamily="66" charset="-18"/>
              <a:cs typeface="BrowalliaUPC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07810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blinds dir="vert"/>
      </p:transition>
    </mc:Choice>
    <mc:Fallback xmlns="">
      <p:transition spd="slow" advClick="0" advTm="7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265"/>
            <a:ext cx="8640762" cy="5760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BlokTextu 2"/>
          <p:cNvSpPr txBox="1"/>
          <p:nvPr/>
        </p:nvSpPr>
        <p:spPr>
          <a:xfrm>
            <a:off x="6120581" y="216223"/>
            <a:ext cx="2088232" cy="400110"/>
          </a:xfrm>
          <a:prstGeom prst="rect">
            <a:avLst/>
          </a:prstGeom>
          <a:gradFill flip="none" rotWithShape="1">
            <a:gsLst>
              <a:gs pos="0">
                <a:srgbClr val="FF9933">
                  <a:shade val="30000"/>
                  <a:satMod val="115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663300"/>
            </a:solidFill>
          </a:ln>
          <a:scene3d>
            <a:camera prst="orthographicFront"/>
            <a:lightRig rig="soft" dir="tl">
              <a:rot lat="0" lon="0" rev="0"/>
            </a:lightRig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sk-SK" sz="20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2DF6A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Freehand521 BT" panose="03080802030307080304" pitchFamily="66" charset="-18"/>
                <a:cs typeface="BrowalliaUPC" panose="020B0604020202020204" pitchFamily="34" charset="-34"/>
              </a:rPr>
              <a:t>Spišský  hrad</a:t>
            </a:r>
            <a:endParaRPr lang="sk-SK" sz="20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2DF6A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Freehand521 BT" panose="03080802030307080304" pitchFamily="66" charset="-18"/>
              <a:cs typeface="BrowalliaUPC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470477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blinds dir="vert"/>
      </p:transition>
    </mc:Choice>
    <mc:Fallback xmlns="">
      <p:transition spd="slow" advClick="0" advTm="7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265"/>
            <a:ext cx="8640762" cy="5760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BlokTextu 2"/>
          <p:cNvSpPr txBox="1"/>
          <p:nvPr/>
        </p:nvSpPr>
        <p:spPr>
          <a:xfrm>
            <a:off x="5760541" y="216223"/>
            <a:ext cx="2520280" cy="400110"/>
          </a:xfrm>
          <a:prstGeom prst="rect">
            <a:avLst/>
          </a:prstGeom>
          <a:gradFill flip="none" rotWithShape="1">
            <a:gsLst>
              <a:gs pos="0">
                <a:srgbClr val="FF9933">
                  <a:shade val="30000"/>
                  <a:satMod val="115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663300"/>
            </a:solidFill>
          </a:ln>
          <a:scene3d>
            <a:camera prst="orthographicFront"/>
            <a:lightRig rig="soft" dir="tl">
              <a:rot lat="0" lon="0" rev="0"/>
            </a:lightRig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sk-SK" sz="20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2DF6A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Freehand521 BT" panose="03080802030307080304" pitchFamily="66" charset="-18"/>
                <a:cs typeface="BrowalliaUPC" panose="020B0604020202020204" pitchFamily="34" charset="-34"/>
              </a:rPr>
              <a:t>Bukovecká  nádrž</a:t>
            </a:r>
            <a:endParaRPr lang="sk-SK" sz="20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2DF6A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Freehand521 BT" panose="03080802030307080304" pitchFamily="66" charset="-18"/>
              <a:cs typeface="BrowalliaUPC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50840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14:flip dir="r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265"/>
            <a:ext cx="8640762" cy="5760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BlokTextu 2"/>
          <p:cNvSpPr txBox="1"/>
          <p:nvPr/>
        </p:nvSpPr>
        <p:spPr>
          <a:xfrm>
            <a:off x="359941" y="216223"/>
            <a:ext cx="2664296" cy="400110"/>
          </a:xfrm>
          <a:prstGeom prst="rect">
            <a:avLst/>
          </a:prstGeom>
          <a:gradFill flip="none" rotWithShape="1">
            <a:gsLst>
              <a:gs pos="0">
                <a:srgbClr val="FF9933">
                  <a:shade val="30000"/>
                  <a:satMod val="115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663300"/>
            </a:solidFill>
          </a:ln>
          <a:scene3d>
            <a:camera prst="orthographicFront"/>
            <a:lightRig rig="soft" dir="tl">
              <a:rot lat="0" lon="0" rev="0"/>
            </a:lightRig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sk-SK" sz="20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2DF6A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Freehand521 BT" panose="03080802030307080304" pitchFamily="66" charset="-18"/>
                <a:cs typeface="BrowalliaUPC" panose="020B0604020202020204" pitchFamily="34" charset="-34"/>
              </a:rPr>
              <a:t>Turniansky  hrad</a:t>
            </a:r>
            <a:endParaRPr lang="sk-SK" sz="20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2DF6A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Freehand521 BT" panose="03080802030307080304" pitchFamily="66" charset="-18"/>
              <a:cs typeface="BrowalliaUPC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607245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14:flip dir="r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265"/>
            <a:ext cx="8640762" cy="5760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BlokTextu 2"/>
          <p:cNvSpPr txBox="1"/>
          <p:nvPr/>
        </p:nvSpPr>
        <p:spPr>
          <a:xfrm>
            <a:off x="4824437" y="216223"/>
            <a:ext cx="3384376" cy="400110"/>
          </a:xfrm>
          <a:prstGeom prst="rect">
            <a:avLst/>
          </a:prstGeom>
          <a:gradFill flip="none" rotWithShape="1">
            <a:gsLst>
              <a:gs pos="0">
                <a:srgbClr val="FF9933">
                  <a:shade val="30000"/>
                  <a:satMod val="115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663300"/>
            </a:solidFill>
          </a:ln>
          <a:scene3d>
            <a:camera prst="orthographicFront"/>
            <a:lightRig rig="soft" dir="tl">
              <a:rot lat="0" lon="0" rev="0"/>
            </a:lightRig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sk-SK" sz="20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2DF6A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Freehand521 BT" panose="03080802030307080304" pitchFamily="66" charset="-18"/>
                <a:cs typeface="BrowalliaUPC" panose="020B0604020202020204" pitchFamily="34" charset="-34"/>
              </a:rPr>
              <a:t>Krásnohorské  Podhradie</a:t>
            </a:r>
            <a:endParaRPr lang="sk-SK" sz="20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2DF6A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Freehand521 BT" panose="03080802030307080304" pitchFamily="66" charset="-18"/>
              <a:cs typeface="BrowalliaUPC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801540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14:flip dir="r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265"/>
            <a:ext cx="8640762" cy="5760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BlokTextu 2"/>
          <p:cNvSpPr txBox="1"/>
          <p:nvPr/>
        </p:nvSpPr>
        <p:spPr>
          <a:xfrm>
            <a:off x="359941" y="216223"/>
            <a:ext cx="1584176" cy="400110"/>
          </a:xfrm>
          <a:prstGeom prst="rect">
            <a:avLst/>
          </a:prstGeom>
          <a:gradFill flip="none" rotWithShape="1">
            <a:gsLst>
              <a:gs pos="0">
                <a:srgbClr val="FF9933">
                  <a:shade val="30000"/>
                  <a:satMod val="115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663300"/>
            </a:solidFill>
          </a:ln>
          <a:scene3d>
            <a:camera prst="orthographicFront"/>
            <a:lightRig rig="soft" dir="tl">
              <a:rot lat="0" lon="0" rev="0"/>
            </a:lightRig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sk-SK" sz="20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2DF6A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Freehand521 BT" panose="03080802030307080304" pitchFamily="66" charset="-18"/>
                <a:cs typeface="BrowalliaUPC" panose="020B0604020202020204" pitchFamily="34" charset="-34"/>
              </a:rPr>
              <a:t>Rožňava</a:t>
            </a:r>
            <a:endParaRPr lang="sk-SK" sz="20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2DF6A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Freehand521 BT" panose="03080802030307080304" pitchFamily="66" charset="-18"/>
              <a:cs typeface="BrowalliaUPC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036951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14:flip dir="r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265"/>
            <a:ext cx="8640762" cy="5760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BlokTextu 2"/>
          <p:cNvSpPr txBox="1"/>
          <p:nvPr/>
        </p:nvSpPr>
        <p:spPr>
          <a:xfrm>
            <a:off x="359941" y="216223"/>
            <a:ext cx="2304256" cy="400110"/>
          </a:xfrm>
          <a:prstGeom prst="rect">
            <a:avLst/>
          </a:prstGeom>
          <a:gradFill flip="none" rotWithShape="1">
            <a:gsLst>
              <a:gs pos="0">
                <a:srgbClr val="FF9933">
                  <a:shade val="30000"/>
                  <a:satMod val="115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663300"/>
            </a:solidFill>
          </a:ln>
          <a:scene3d>
            <a:camera prst="orthographicFront"/>
            <a:lightRig rig="soft" dir="tl">
              <a:rot lat="0" lon="0" rev="0"/>
            </a:lightRig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sk-SK" sz="20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2DF6A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Freehand521 BT" panose="03080802030307080304" pitchFamily="66" charset="-18"/>
                <a:cs typeface="BrowalliaUPC" panose="020B0604020202020204" pitchFamily="34" charset="-34"/>
              </a:rPr>
              <a:t>Silická  planina</a:t>
            </a:r>
            <a:endParaRPr lang="sk-SK" sz="20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2DF6A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Freehand521 BT" panose="03080802030307080304" pitchFamily="66" charset="-18"/>
              <a:cs typeface="BrowalliaUPC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896380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14:rippl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265"/>
            <a:ext cx="8640762" cy="5760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BlokTextu 2"/>
          <p:cNvSpPr txBox="1"/>
          <p:nvPr/>
        </p:nvSpPr>
        <p:spPr>
          <a:xfrm>
            <a:off x="5688533" y="216223"/>
            <a:ext cx="2520280" cy="400110"/>
          </a:xfrm>
          <a:prstGeom prst="rect">
            <a:avLst/>
          </a:prstGeom>
          <a:gradFill flip="none" rotWithShape="1">
            <a:gsLst>
              <a:gs pos="0">
                <a:srgbClr val="FF9933">
                  <a:shade val="30000"/>
                  <a:satMod val="115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663300"/>
            </a:solidFill>
          </a:ln>
          <a:scene3d>
            <a:camera prst="orthographicFront"/>
            <a:lightRig rig="soft" dir="tl">
              <a:rot lat="0" lon="0" rev="0"/>
            </a:lightRig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sk-SK" sz="20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2DF6A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Freehand521 BT" panose="03080802030307080304" pitchFamily="66" charset="-18"/>
                <a:cs typeface="BrowalliaUPC" panose="020B0604020202020204" pitchFamily="34" charset="-34"/>
              </a:rPr>
              <a:t>Rimavská  Sobota</a:t>
            </a:r>
            <a:endParaRPr lang="sk-SK" sz="20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2DF6A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Freehand521 BT" panose="03080802030307080304" pitchFamily="66" charset="-18"/>
              <a:cs typeface="BrowalliaUPC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126453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14:doors dir="vert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265"/>
            <a:ext cx="8640762" cy="5760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BlokTextu 2"/>
          <p:cNvSpPr txBox="1"/>
          <p:nvPr/>
        </p:nvSpPr>
        <p:spPr>
          <a:xfrm>
            <a:off x="6768653" y="216223"/>
            <a:ext cx="1512168" cy="400110"/>
          </a:xfrm>
          <a:prstGeom prst="rect">
            <a:avLst/>
          </a:prstGeom>
          <a:gradFill flip="none" rotWithShape="1">
            <a:gsLst>
              <a:gs pos="0">
                <a:srgbClr val="FF9933">
                  <a:shade val="30000"/>
                  <a:satMod val="115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663300"/>
            </a:solidFill>
          </a:ln>
          <a:scene3d>
            <a:camera prst="orthographicFront"/>
            <a:lightRig rig="soft" dir="tl">
              <a:rot lat="0" lon="0" rev="0"/>
            </a:lightRig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sk-SK" sz="20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2DF6A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Freehand521 BT" panose="03080802030307080304" pitchFamily="66" charset="-18"/>
                <a:cs typeface="BrowalliaUPC" panose="020B0604020202020204" pitchFamily="34" charset="-34"/>
              </a:rPr>
              <a:t>Lučenec</a:t>
            </a:r>
            <a:endParaRPr lang="sk-SK" sz="20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2DF6A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Freehand521 BT" panose="03080802030307080304" pitchFamily="66" charset="-18"/>
              <a:cs typeface="BrowalliaUPC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444720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14:doors dir="vert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265"/>
            <a:ext cx="8640762" cy="5760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BlokTextu 2"/>
          <p:cNvSpPr txBox="1"/>
          <p:nvPr/>
        </p:nvSpPr>
        <p:spPr>
          <a:xfrm>
            <a:off x="359941" y="216223"/>
            <a:ext cx="1944216" cy="400110"/>
          </a:xfrm>
          <a:prstGeom prst="rect">
            <a:avLst/>
          </a:prstGeom>
          <a:gradFill flip="none" rotWithShape="1">
            <a:gsLst>
              <a:gs pos="0">
                <a:srgbClr val="FF9933">
                  <a:shade val="30000"/>
                  <a:satMod val="115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663300"/>
            </a:solidFill>
          </a:ln>
          <a:scene3d>
            <a:camera prst="orthographicFront"/>
            <a:lightRig rig="soft" dir="tl">
              <a:rot lat="0" lon="0" rev="0"/>
            </a:lightRig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sk-SK" sz="20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2DF6A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Freehand521 BT" panose="03080802030307080304" pitchFamily="66" charset="-18"/>
                <a:cs typeface="BrowalliaUPC" panose="020B0604020202020204" pitchFamily="34" charset="-34"/>
              </a:rPr>
              <a:t>Veľký  Krtíš</a:t>
            </a:r>
            <a:endParaRPr lang="sk-SK" sz="20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2DF6A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Freehand521 BT" panose="03080802030307080304" pitchFamily="66" charset="-18"/>
              <a:cs typeface="BrowalliaUPC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774443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14:doors dir="vert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265"/>
            <a:ext cx="8640762" cy="5760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BlokTextu 2"/>
          <p:cNvSpPr txBox="1"/>
          <p:nvPr/>
        </p:nvSpPr>
        <p:spPr>
          <a:xfrm>
            <a:off x="359941" y="216223"/>
            <a:ext cx="1296144" cy="400110"/>
          </a:xfrm>
          <a:prstGeom prst="rect">
            <a:avLst/>
          </a:prstGeom>
          <a:gradFill flip="none" rotWithShape="1">
            <a:gsLst>
              <a:gs pos="0">
                <a:srgbClr val="FF9933">
                  <a:shade val="30000"/>
                  <a:satMod val="115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663300"/>
            </a:solidFill>
          </a:ln>
          <a:scene3d>
            <a:camera prst="orthographicFront"/>
            <a:lightRig rig="soft" dir="tl">
              <a:rot lat="0" lon="0" rev="0"/>
            </a:lightRig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sk-SK" sz="20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2DF6A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Freehand521 BT" panose="03080802030307080304" pitchFamily="66" charset="-18"/>
                <a:cs typeface="BrowalliaUPC" panose="020B0604020202020204" pitchFamily="34" charset="-34"/>
              </a:rPr>
              <a:t>Šahy</a:t>
            </a:r>
            <a:endParaRPr lang="sk-SK" sz="20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2DF6A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Freehand521 BT" panose="03080802030307080304" pitchFamily="66" charset="-18"/>
              <a:cs typeface="BrowalliaUPC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042328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14:doors dir="vert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265"/>
            <a:ext cx="8640762" cy="5760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BlokTextu 2"/>
          <p:cNvSpPr txBox="1"/>
          <p:nvPr/>
        </p:nvSpPr>
        <p:spPr>
          <a:xfrm>
            <a:off x="359941" y="216223"/>
            <a:ext cx="1944216" cy="400110"/>
          </a:xfrm>
          <a:prstGeom prst="rect">
            <a:avLst/>
          </a:prstGeom>
          <a:gradFill flip="none" rotWithShape="1">
            <a:gsLst>
              <a:gs pos="0">
                <a:srgbClr val="FF9933">
                  <a:shade val="30000"/>
                  <a:satMod val="115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663300"/>
            </a:solidFill>
          </a:ln>
          <a:scene3d>
            <a:camera prst="orthographicFront"/>
            <a:lightRig rig="soft" dir="tl">
              <a:rot lat="0" lon="0" rev="0"/>
            </a:lightRig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sk-SK" sz="20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2DF6A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Freehand521 BT" panose="03080802030307080304" pitchFamily="66" charset="-18"/>
                <a:cs typeface="BrowalliaUPC" panose="020B0604020202020204" pitchFamily="34" charset="-34"/>
              </a:rPr>
              <a:t>Pri  Dunaji</a:t>
            </a:r>
            <a:endParaRPr lang="sk-SK" sz="20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2DF6A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Freehand521 BT" panose="03080802030307080304" pitchFamily="66" charset="-18"/>
              <a:cs typeface="BrowalliaUPC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137833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14:flip dir="r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265"/>
            <a:ext cx="8640762" cy="5760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BlokTextu 2"/>
          <p:cNvSpPr txBox="1"/>
          <p:nvPr/>
        </p:nvSpPr>
        <p:spPr>
          <a:xfrm>
            <a:off x="359941" y="216223"/>
            <a:ext cx="2664296" cy="400110"/>
          </a:xfrm>
          <a:prstGeom prst="rect">
            <a:avLst/>
          </a:prstGeom>
          <a:gradFill flip="none" rotWithShape="1">
            <a:gsLst>
              <a:gs pos="0">
                <a:srgbClr val="FF9933">
                  <a:shade val="30000"/>
                  <a:satMod val="115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663300"/>
            </a:solidFill>
          </a:ln>
          <a:scene3d>
            <a:camera prst="orthographicFront"/>
            <a:lightRig rig="soft" dir="tl">
              <a:rot lat="0" lon="0" rev="0"/>
            </a:lightRig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sk-SK" sz="20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2DF6A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Freehand521 BT" panose="03080802030307080304" pitchFamily="66" charset="-18"/>
                <a:cs typeface="BrowalliaUPC" panose="020B0604020202020204" pitchFamily="34" charset="-34"/>
              </a:rPr>
              <a:t>Dunaj  pri  Štúrove</a:t>
            </a:r>
            <a:endParaRPr lang="sk-SK" sz="20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2DF6A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Freehand521 BT" panose="03080802030307080304" pitchFamily="66" charset="-18"/>
              <a:cs typeface="BrowalliaUPC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071191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14:flip dir="r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265"/>
            <a:ext cx="8640762" cy="5760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BlokTextu 2"/>
          <p:cNvSpPr txBox="1"/>
          <p:nvPr/>
        </p:nvSpPr>
        <p:spPr>
          <a:xfrm>
            <a:off x="359941" y="216223"/>
            <a:ext cx="1296144" cy="400110"/>
          </a:xfrm>
          <a:prstGeom prst="rect">
            <a:avLst/>
          </a:prstGeom>
          <a:gradFill flip="none" rotWithShape="1">
            <a:gsLst>
              <a:gs pos="0">
                <a:srgbClr val="FF9933">
                  <a:shade val="30000"/>
                  <a:satMod val="115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663300"/>
            </a:solidFill>
          </a:ln>
          <a:scene3d>
            <a:camera prst="orthographicFront"/>
            <a:lightRig rig="soft" dir="tl">
              <a:rot lat="0" lon="0" rev="0"/>
            </a:lightRig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sk-SK" sz="20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2DF6A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Freehand521 BT" panose="03080802030307080304" pitchFamily="66" charset="-18"/>
                <a:cs typeface="BrowalliaUPC" panose="020B0604020202020204" pitchFamily="34" charset="-34"/>
              </a:rPr>
              <a:t>Dunaj</a:t>
            </a:r>
            <a:endParaRPr lang="sk-SK" sz="20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2DF6A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Freehand521 BT" panose="03080802030307080304" pitchFamily="66" charset="-18"/>
              <a:cs typeface="BrowalliaUPC" panose="020B0604020202020204" pitchFamily="34" charset="-34"/>
            </a:endParaRPr>
          </a:p>
        </p:txBody>
      </p:sp>
      <p:pic>
        <p:nvPicPr>
          <p:cNvPr id="4" name="Obrázok 3">
            <a:hlinkClick r:id="rId4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4597" y="288231"/>
            <a:ext cx="1857762" cy="958845"/>
          </a:xfrm>
          <a:prstGeom prst="ellipse">
            <a:avLst/>
          </a:prstGeom>
          <a:ln w="63500" cap="rnd">
            <a:solidFill>
              <a:srgbClr val="0070C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BlokTextu 4"/>
          <p:cNvSpPr txBox="1"/>
          <p:nvPr/>
        </p:nvSpPr>
        <p:spPr>
          <a:xfrm>
            <a:off x="6768653" y="4896743"/>
            <a:ext cx="1320762" cy="400110"/>
          </a:xfrm>
          <a:prstGeom prst="rect">
            <a:avLst/>
          </a:prstGeom>
          <a:gradFill flip="none" rotWithShape="1">
            <a:gsLst>
              <a:gs pos="0">
                <a:srgbClr val="FF9933">
                  <a:shade val="30000"/>
                  <a:satMod val="115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663300"/>
            </a:solidFill>
          </a:ln>
          <a:scene3d>
            <a:camera prst="orthographicFront"/>
            <a:lightRig rig="soft" dir="tl">
              <a:rot lat="0" lon="0" rev="0"/>
            </a:lightRig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sk-SK" sz="20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2DF6A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Freehand521 BT" panose="03080802030307080304" pitchFamily="66" charset="-18"/>
                <a:cs typeface="BrowalliaUPC" panose="020B0604020202020204" pitchFamily="34" charset="-34"/>
              </a:rPr>
              <a:t>The End</a:t>
            </a:r>
            <a:endParaRPr lang="sk-SK" sz="20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2DF6A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Freehand521 BT" panose="03080802030307080304" pitchFamily="66" charset="-18"/>
              <a:cs typeface="BrowalliaUPC" panose="020B0604020202020204" pitchFamily="34" charset="-34"/>
            </a:endParaRPr>
          </a:p>
        </p:txBody>
      </p:sp>
      <p:sp>
        <p:nvSpPr>
          <p:cNvPr id="7" name="BlokTextu 6"/>
          <p:cNvSpPr txBox="1"/>
          <p:nvPr/>
        </p:nvSpPr>
        <p:spPr>
          <a:xfrm>
            <a:off x="882000" y="1450124"/>
            <a:ext cx="68767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802295"/>
            <a:r>
              <a:rPr lang="sk-SK" i="1" smtClean="0">
                <a:solidFill>
                  <a:schemeClr val="bg1"/>
                </a:solidFill>
                <a:latin typeface="Adobe Garamond Pro Bold" pitchFamily="18" charset="-18"/>
              </a:rPr>
              <a:t>Thanks to Mr Miroslav Švec for authority to use his photos in this presentation.</a:t>
            </a:r>
            <a:endParaRPr lang="sk-SK" i="1">
              <a:solidFill>
                <a:schemeClr val="bg1"/>
              </a:solidFill>
              <a:latin typeface="Adobe Garamond Pro Bold" pitchFamily="18" charset="-18"/>
            </a:endParaRPr>
          </a:p>
        </p:txBody>
      </p:sp>
      <p:sp>
        <p:nvSpPr>
          <p:cNvPr id="6" name="BlokTextu 5"/>
          <p:cNvSpPr txBox="1"/>
          <p:nvPr/>
        </p:nvSpPr>
        <p:spPr>
          <a:xfrm>
            <a:off x="359941" y="5019854"/>
            <a:ext cx="1512168" cy="276999"/>
          </a:xfrm>
          <a:prstGeom prst="rect">
            <a:avLst/>
          </a:prstGeom>
          <a:solidFill>
            <a:schemeClr val="bg1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sk-SK" sz="1200" smtClean="0">
                <a:solidFill>
                  <a:schemeClr val="bg1"/>
                </a:solidFill>
                <a:hlinkClick r:id="rId6"/>
              </a:rPr>
              <a:t>Prepared by Steve</a:t>
            </a:r>
            <a:endParaRPr lang="sk-SK" sz="12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2951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8000">
        <p14:ripple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2" presetClass="entr" presetSubtype="2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000"/>
                            </p:stCondLst>
                            <p:childTnLst>
                              <p:par>
                                <p:cTn id="27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40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7" grpId="0"/>
      <p:bldP spid="7" grpId="1"/>
      <p:bldP spid="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1" y="0"/>
            <a:ext cx="8640763" cy="5761038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295" tIns="41148" rIns="82295" bIns="41148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sk-SK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44013" y="128023"/>
            <a:ext cx="8352738" cy="5504992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295" tIns="41148" rIns="82295" bIns="41148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sk-SK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288026" y="256046"/>
            <a:ext cx="8064712" cy="5248946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295" tIns="41148" rIns="82295" bIns="41148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sk-SK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3960351" y="1856335"/>
            <a:ext cx="288025" cy="256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2295" tIns="41148" rIns="82295" bIns="41148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sk-SK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223" y="4864878"/>
            <a:ext cx="3601819" cy="458749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1" y="4608831"/>
            <a:ext cx="8640763" cy="2523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2295" tIns="41148" rIns="82295" bIns="41148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sk-SK" sz="11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8248" y="3840692"/>
            <a:ext cx="2400212" cy="949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864076" y="2176393"/>
            <a:ext cx="1008089" cy="32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2295" tIns="41148" rIns="82295" bIns="41148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sk-SK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4752421" y="2816509"/>
          <a:ext cx="3024267" cy="1382650"/>
        </p:xfrm>
        <a:graphic>
          <a:graphicData uri="http://schemas.openxmlformats.org/drawingml/2006/table">
            <a:tbl>
              <a:tblPr/>
              <a:tblGrid>
                <a:gridCol w="1045593"/>
                <a:gridCol w="988587"/>
                <a:gridCol w="990087"/>
              </a:tblGrid>
              <a:tr h="33286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sk-SK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altLang="sk-SK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L="86408" marR="86408" marT="38407" marB="3840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sk-SK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altLang="sk-SK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86408" marR="86408" marT="38407" marB="384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sk-SK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altLang="sk-SK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86408" marR="86408" marT="38407" marB="384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846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sk-SK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altLang="sk-SK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sk-SK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86408" marR="86408" marT="38407" marB="3840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sk-SK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altLang="sk-SK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86408" marR="86408" marT="38407" marB="384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sk-SK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altLang="sk-SK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86408" marR="86408" marT="38407" marB="384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3286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sk-SK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altLang="sk-SK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86408" marR="86408" marT="38407" marB="3840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sk-SK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altLang="sk-SK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86408" marR="86408" marT="38407" marB="384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sk-SK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altLang="sk-SK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86408" marR="86408" marT="38407" marB="384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846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sk-SK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altLang="sk-SK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sk-SK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86408" marR="86408" marT="38407" marB="3840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sk-SK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altLang="sk-SK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sk-SK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86408" marR="86408" marT="38407" marB="384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sk-SK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altLang="sk-SK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86408" marR="86408" marT="38407" marB="384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864076" y="2432439"/>
            <a:ext cx="3024267" cy="32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2295" tIns="41148" rIns="82295" bIns="41148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sk-SK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4752421" y="2432439"/>
            <a:ext cx="3024267" cy="32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2295" tIns="41148" rIns="82295" bIns="41148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sk-SK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864076" y="2816507"/>
          <a:ext cx="3024267" cy="1382650"/>
        </p:xfrm>
        <a:graphic>
          <a:graphicData uri="http://schemas.openxmlformats.org/drawingml/2006/table">
            <a:tbl>
              <a:tblPr/>
              <a:tblGrid>
                <a:gridCol w="1045593"/>
                <a:gridCol w="988587"/>
                <a:gridCol w="990087"/>
              </a:tblGrid>
              <a:tr h="33286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sk-SK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altLang="sk-SK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L="86408" marR="86408" marT="38407" marB="3840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sk-SK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altLang="sk-SK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86408" marR="86408" marT="38407" marB="384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sk-SK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altLang="sk-SK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86408" marR="86408" marT="38407" marB="384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846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sk-SK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altLang="sk-SK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sk-SK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86408" marR="86408" marT="38407" marB="3840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sk-SK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altLang="sk-SK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86408" marR="86408" marT="38407" marB="384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sk-SK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altLang="sk-SK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86408" marR="86408" marT="38407" marB="384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3286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sk-SK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altLang="sk-SK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86408" marR="86408" marT="38407" marB="3840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sk-SK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altLang="sk-SK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86408" marR="86408" marT="38407" marB="384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sk-SK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altLang="sk-SK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86408" marR="86408" marT="38407" marB="384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846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sk-SK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altLang="sk-SK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sk-SK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86408" marR="86408" marT="38407" marB="3840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sk-SK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altLang="sk-SK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86408" marR="86408" marT="38407" marB="384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sk-SK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altLang="sk-SK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sk-SK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86408" marR="86408" marT="38407" marB="384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052" y="576104"/>
            <a:ext cx="7488661" cy="1088196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44014" y="1984358"/>
            <a:ext cx="8640763" cy="32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2295" tIns="41148" rIns="82295" bIns="41148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sk-SK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  <p:extLst>
      <p:ext uri="{BB962C8B-B14F-4D97-AF65-F5344CB8AC3E}">
        <p14:creationId xmlns:p14="http://schemas.microsoft.com/office/powerpoint/2010/main" val="2499642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152</Words>
  <Application>Microsoft Office PowerPoint</Application>
  <PresentationFormat>Vlastná</PresentationFormat>
  <Paragraphs>67</Paragraphs>
  <Slides>33</Slides>
  <Notes>1</Notes>
  <HiddenSlides>0</HiddenSlides>
  <MMClips>0</MMClips>
  <ScaleCrop>false</ScaleCrop>
  <HeadingPairs>
    <vt:vector size="6" baseType="variant">
      <vt:variant>
        <vt:lpstr>Použité písma</vt:lpstr>
      </vt:variant>
      <vt:variant>
        <vt:i4>7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33</vt:i4>
      </vt:variant>
    </vt:vector>
  </HeadingPairs>
  <TitlesOfParts>
    <vt:vector size="42" baseType="lpstr">
      <vt:lpstr>Arial</vt:lpstr>
      <vt:lpstr>Freehand521 BT</vt:lpstr>
      <vt:lpstr>Adobe Garamond Pro Bold</vt:lpstr>
      <vt:lpstr>Calibri</vt:lpstr>
      <vt:lpstr>Berlin Sans FB Demi</vt:lpstr>
      <vt:lpstr>Algerian</vt:lpstr>
      <vt:lpstr>BrowalliaUPC</vt:lpstr>
      <vt:lpstr>Struttura predefinita</vt:lpstr>
      <vt:lpstr>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Prezentácia programu PowerPoint</dc:title>
  <dc:creator/>
  <cp:lastModifiedBy/>
  <cp:revision>1</cp:revision>
  <dcterms:created xsi:type="dcterms:W3CDTF">2013-10-23T18:17:35Z</dcterms:created>
  <dcterms:modified xsi:type="dcterms:W3CDTF">2013-11-07T17:53:03Z</dcterms:modified>
</cp:coreProperties>
</file>