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4" r:id="rId3"/>
    <p:sldId id="256" r:id="rId4"/>
    <p:sldId id="257" r:id="rId5"/>
    <p:sldId id="266" r:id="rId6"/>
    <p:sldId id="267" r:id="rId7"/>
    <p:sldId id="259" r:id="rId8"/>
    <p:sldId id="260" r:id="rId9"/>
    <p:sldId id="261" r:id="rId10"/>
    <p:sldId id="270" r:id="rId11"/>
    <p:sldId id="271" r:id="rId12"/>
    <p:sldId id="262" r:id="rId13"/>
    <p:sldId id="268" r:id="rId14"/>
    <p:sldId id="258" r:id="rId15"/>
    <p:sldId id="272" r:id="rId16"/>
    <p:sldId id="274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ZAG62z1THyzIfrZ+mBdNA==" hashData="rbiCUGQI9NLjGPaBZ7lC7fXp/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FF"/>
    <a:srgbClr val="0033CC"/>
    <a:srgbClr val="66CC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0" autoAdjust="0"/>
    <p:restoredTop sz="94707" autoAdjust="0"/>
  </p:normalViewPr>
  <p:slideViewPr>
    <p:cSldViewPr>
      <p:cViewPr varScale="1">
        <p:scale>
          <a:sx n="59" d="100"/>
          <a:sy n="59" d="100"/>
        </p:scale>
        <p:origin x="-105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D9D46-0B24-4B6B-849E-A9563DAA61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57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BD48AEF-0E37-4647-97A2-D696A081C47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86834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7 Recortar rectángulo de esquina diagonal"/>
          <p:cNvSpPr/>
          <p:nvPr/>
        </p:nvSpPr>
        <p:spPr>
          <a:xfrm>
            <a:off x="428596" y="142852"/>
            <a:ext cx="8215370" cy="928694"/>
          </a:xfrm>
          <a:prstGeom prst="snip2DiagRect">
            <a:avLst/>
          </a:prstGeom>
          <a:solidFill>
            <a:srgbClr val="000099"/>
          </a:solidFill>
          <a:ln>
            <a:solidFill>
              <a:srgbClr val="00B0F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D8D77A-161D-43AD-9FE1-1AD7EA5662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29609-636D-4AAA-8564-6D7CB3E16B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78736F-D319-452C-8E04-49C69A5686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5B50B-3959-48AE-8032-E6FA908A08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72931-B478-4CE6-A2FF-41057798E9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C7BDB-94F9-44AB-B30D-631633FC26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31163-61CA-40E5-AED8-9856A7D504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1B5C-ADC4-4265-B053-5163E5882E1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7EEA77-F8E5-4616-9D1C-57A71B4102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6F9C0-9CAD-4B31-A2D4-EE0D79A5A04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80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Mis documentos\IMAGENES 1\Night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9397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8D44C-7292-4ECD-8D62-8873947BC22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8000">
    <p:randomBar dir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905">
            <a:solidFill>
              <a:sysClr val="windowText" lastClr="000000"/>
            </a:solidFill>
          </a:ln>
          <a:solidFill>
            <a:srgbClr val="FFC000"/>
          </a:solidFill>
          <a:effectLst>
            <a:innerShdw blurRad="69850" dist="43180" dir="5400000">
              <a:srgbClr val="000000">
                <a:alpha val="65000"/>
              </a:srgbClr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ln>
            <a:solidFill>
              <a:sysClr val="windowText" lastClr="000000"/>
            </a:solidFill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805FE6-172C-4902-8428-31CCA729FF01}" type="slidenum">
              <a:rPr lang="es-ES_tradnl" smtClean="0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www.google.es/url?sa=i&amp;rct=j&amp;q=abrazo+tierno&amp;source=images&amp;cd=&amp;cad=rja&amp;docid=WrRpcDQeoPmmIM&amp;tbnid=rCdemaaqHNpJzM:&amp;ved=0CAUQjRw&amp;url=http://desmotivaciones.es/tag/Mujeres-Hombres/443&amp;ei=Kig6UZTqOuPQ0QXQnoDQDA&amp;bvm=bv.43287494,d.ZGU&amp;psig=AFQjCNG9C6vvpSZEbUmJ21RM0GdSHpSBmA&amp;ust=136285206458342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7798"/>
            <a:ext cx="8163272" cy="41558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26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-2020888" y="485775"/>
            <a:ext cx="11164888" cy="1143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07763" dir="135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 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 pudiera </a:t>
            </a:r>
            <a:b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volver a educar</a:t>
            </a:r>
            <a:b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mis hijos</a:t>
            </a:r>
          </a:p>
        </p:txBody>
      </p:sp>
    </p:spTree>
  </p:cSld>
  <p:clrMapOvr>
    <a:masterClrMapping/>
  </p:clrMapOvr>
  <p:transition spd="med" advTm="8000">
    <p:randomBar dir="vert"/>
    <p:sndAc>
      <p:stSnd>
        <p:snd r:embed="rId2" name="01 A Day Without 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drainb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1F2815"/>
              </a:clrFrom>
              <a:clrTo>
                <a:srgbClr val="1F281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0"/>
            <a:ext cx="5270500" cy="685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8610600" cy="4953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Construiría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su autoestima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primero y la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casa después</a:t>
            </a:r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5715000"/>
            <a:ext cx="7315200" cy="8382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r>
              <a:rPr lang="es-ES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Pintaria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más con el dedo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señalaría menos</a:t>
            </a:r>
          </a:p>
        </p:txBody>
      </p:sp>
      <p:pic>
        <p:nvPicPr>
          <p:cNvPr id="3077" name="Picture 5" descr="http://4.bp.blogspot.com/-T0Wt0qLKjSg/T9u2QPwbfsI/AAAAAAAAAJY/ac5QUHBL1q4/s1600/00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24936" cy="463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609600"/>
            <a:ext cx="73152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             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Haría menos </a:t>
            </a:r>
            <a:r>
              <a:rPr lang="es-ES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correciones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más conexiones</a:t>
            </a:r>
          </a:p>
        </p:txBody>
      </p:sp>
      <p:pic>
        <p:nvPicPr>
          <p:cNvPr id="15365" name="Picture 1029" descr="http://www.escuelaenlanube.com/wp-content/uploads/2012/10/padre-y-ni%C3%B1os-jugando-300x20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6" b="1000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553" y="2366892"/>
            <a:ext cx="5664026" cy="387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102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457200"/>
            <a:ext cx="5334000" cy="4953000"/>
          </a:xfrm>
        </p:spPr>
        <p:txBody>
          <a:bodyPr/>
          <a:lstStyle/>
          <a:p>
            <a:r>
              <a:rPr lang="es-ES" dirty="0"/>
              <a:t>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Apartaría los ojos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del reloj y los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utilizaría para mirar</a:t>
            </a:r>
          </a:p>
        </p:txBody>
      </p:sp>
      <p:pic>
        <p:nvPicPr>
          <p:cNvPr id="14341" name="Picture 1029" descr="http://pictures2.todocoleccion.net/tc/2008/12/14/1113062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0"/>
            <a:ext cx="5238750" cy="698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kewish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40611"/>
              </a:clrFrom>
              <a:clrTo>
                <a:srgbClr val="04061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36712"/>
            <a:ext cx="4975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5867400" cy="4038600"/>
          </a:xfrm>
        </p:spPr>
        <p:txBody>
          <a:bodyPr/>
          <a:lstStyle/>
          <a:p>
            <a:pPr algn="l"/>
            <a:r>
              <a:rPr lang="es-ES" dirty="0"/>
              <a:t>        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 interesaría por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saber menos y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aprendería a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interesarme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</a:t>
            </a:r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552450"/>
            <a:ext cx="8572500" cy="57531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614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506288" y="-27384"/>
            <a:ext cx="8458200" cy="4038600"/>
          </a:xfrm>
        </p:spPr>
        <p:txBody>
          <a:bodyPr/>
          <a:lstStyle/>
          <a:p>
            <a:pPr algn="l"/>
            <a:r>
              <a:rPr lang="es-ES" dirty="0"/>
              <a:t>  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Haría más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excursiones y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haría volar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 cometas</a:t>
            </a:r>
          </a:p>
        </p:txBody>
      </p:sp>
      <p:pic>
        <p:nvPicPr>
          <p:cNvPr id="21508" name="Picture 4" descr="http://4.bp.blogspot.com/-khq2G959enE/T10JuoF74EI/AAAAAAAAMvY/9QW8VPdJiKQ/s1600/elige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58" b="8988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0926">
            <a:off x="675446" y="7976835"/>
            <a:ext cx="1882180" cy="219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3 0.13618 L 0.57534 -1.10544 " pathEditMode="relative" rAng="0" ptsTypes="AA">
                                      <p:cBhvr>
                                        <p:cTn id="15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74" y="-620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http://t3.gstatic.com/images?q=tbn:ANd9GcTNLGWQCYTmbPJrMspqHzPzYUVlX7nXoEevoyF0MGiXINgyXjh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64370"/>
            <a:ext cx="6902990" cy="45936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034680" y="-242888"/>
            <a:ext cx="8458200" cy="3276601"/>
          </a:xfrm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Dejaría de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mostrarme seria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jugaría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 en serio</a:t>
            </a:r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-bell[1]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7" b="89806" l="10000" r="99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8640"/>
            <a:ext cx="3981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6096000" cy="4114800"/>
          </a:xfrm>
        </p:spPr>
        <p:txBody>
          <a:bodyPr/>
          <a:lstStyle/>
          <a:p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Atravesaría más campos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contemplaría más estrellas</a:t>
            </a:r>
            <a:r>
              <a:rPr lang="es-ES" dirty="0"/>
              <a:t>                                                                                                                                                                               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3" y="404664"/>
            <a:ext cx="2647552" cy="23241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37866" y="242938"/>
            <a:ext cx="2647552" cy="23241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17305">
            <a:off x="3027910" y="1573599"/>
            <a:ext cx="1884122" cy="16539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mg.desmotivaciones.es/201201/abrazo_2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16795"/>
            <a:ext cx="4762500" cy="407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70384" y="-99392"/>
            <a:ext cx="8458200" cy="3886200"/>
          </a:xfrm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Daría más abrazos y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menos tirones de orejas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423" y="2996952"/>
            <a:ext cx="2695575" cy="3590925"/>
          </a:xfrm>
          <a:prstGeom prst="rect">
            <a:avLst/>
          </a:prstGeom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5225"/>
            <a:ext cx="8568762" cy="8583066"/>
          </a:xfrm>
          <a:prstGeom prst="rect">
            <a:avLst/>
          </a:prstGeom>
        </p:spPr>
      </p:pic>
      <p:pic>
        <p:nvPicPr>
          <p:cNvPr id="9218" name="Picture 2" descr="lovesdaw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10090C"/>
              </a:clrFrom>
              <a:clrTo>
                <a:srgbClr val="10090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92" b="89974" l="9949" r="89796">
                        <a14:backgroundMark x1="21173" y1="14512" x2="21173" y2="14512"/>
                        <a14:backgroundMark x1="21429" y1="14512" x2="40051" y2="22164"/>
                        <a14:backgroundMark x1="40051" y1="22164" x2="58673" y2="11873"/>
                        <a14:backgroundMark x1="58673" y1="11873" x2="39286" y2="21636"/>
                        <a14:backgroundMark x1="48724" y1="17414" x2="39286" y2="8971"/>
                        <a14:backgroundMark x1="57653" y1="12665" x2="47959" y2="23747"/>
                        <a14:backgroundMark x1="46173" y1="24011" x2="42857" y2="28496"/>
                        <a14:backgroundMark x1="45153" y1="25594" x2="50000" y2="28760"/>
                        <a14:backgroundMark x1="50000" y1="28760" x2="53316" y2="29815"/>
                        <a14:backgroundMark x1="55867" y1="30607" x2="55867" y2="30607"/>
                        <a14:backgroundMark x1="61224" y1="34828" x2="61224" y2="34828"/>
                        <a14:backgroundMark x1="72449" y1="29024" x2="72449" y2="290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5714256" cy="552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8458200" cy="4038600"/>
          </a:xfrm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Vería el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árbol en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fruto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 a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menudo</a:t>
            </a:r>
          </a:p>
        </p:txBody>
      </p:sp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ibuix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6C5B53"/>
              </a:clrFrom>
              <a:clrTo>
                <a:srgbClr val="6C5B53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88" b="89984" l="4667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184" y="1124744"/>
            <a:ext cx="5067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7086600" cy="4038600"/>
          </a:xfrm>
        </p:spPr>
        <p:txBody>
          <a:bodyPr/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Sería menos firme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</a:t>
            </a: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afirmaría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más</a:t>
            </a: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8498"/>
            <a:ext cx="6624736" cy="6161004"/>
          </a:xfrm>
          <a:prstGeom prst="rect">
            <a:avLst/>
          </a:prstGeom>
        </p:spPr>
      </p:pic>
      <p:sp>
        <p:nvSpPr>
          <p:cNvPr id="409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120080" y="1905000"/>
            <a:ext cx="77724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Enseñaría 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menos sobre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amor al poder y más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sobre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b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EL PODER DEL AMOR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13" b="100000" l="15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2543175"/>
            <a:ext cx="1905000" cy="177165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4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437112"/>
            <a:ext cx="5105228" cy="20420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9569889"/>
      </p:ext>
    </p:extLst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ty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TC030006721[[fn=Luna en Aagosto]]</Template>
  <TotalTime>572</TotalTime>
  <Words>101</Words>
  <Application>Microsoft Office PowerPoint</Application>
  <PresentationFormat>Presentación en pantalla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City Template</vt:lpstr>
      <vt:lpstr>Diseño predeterminado</vt:lpstr>
      <vt:lpstr>  Si pudiera  volver a educar a mis hijos</vt:lpstr>
      <vt:lpstr>Construiría  su autoestima primero y la casa después</vt:lpstr>
      <vt:lpstr>Pintaria más con el dedo y señalaría menos</vt:lpstr>
      <vt:lpstr>              Haría menos correciones y más conexiones</vt:lpstr>
      <vt:lpstr> Apartaría los ojos del reloj y los utilizaría para mirar</vt:lpstr>
      <vt:lpstr>         Me interesaría por           saber menos y           aprendería a          interesarme más</vt:lpstr>
      <vt:lpstr>   Haría más excursiones y  haría volar  más cometas</vt:lpstr>
      <vt:lpstr>Dejaría de  mostrarme seria y jugaría  más en serio</vt:lpstr>
      <vt:lpstr>Atravesaría más campos y contemplaría más estrellas                                                                                                                                                                               </vt:lpstr>
      <vt:lpstr>Daría más abrazos y menos tirones de orejas</vt:lpstr>
      <vt:lpstr>Vería el árbol en el fruto más a menudo</vt:lpstr>
      <vt:lpstr>Sería menos firme y afirmaría más</vt:lpstr>
      <vt:lpstr>   Enseñaría menos sobre el amor al poder y más  sobre                  EL PODER DEL AMOR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 pudiera volver a aducar a mis hijos</dc:title>
  <dc:creator>CARME</dc:creator>
  <cp:lastModifiedBy>CARME</cp:lastModifiedBy>
  <cp:revision>36</cp:revision>
  <dcterms:created xsi:type="dcterms:W3CDTF">2006-03-18T22:41:43Z</dcterms:created>
  <dcterms:modified xsi:type="dcterms:W3CDTF">2013-03-11T18:28:06Z</dcterms:modified>
</cp:coreProperties>
</file>