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62" r:id="rId3"/>
    <p:sldId id="269" r:id="rId4"/>
    <p:sldId id="260" r:id="rId5"/>
    <p:sldId id="272" r:id="rId6"/>
    <p:sldId id="273" r:id="rId7"/>
    <p:sldId id="274" r:id="rId8"/>
    <p:sldId id="275" r:id="rId9"/>
    <p:sldId id="277" r:id="rId10"/>
    <p:sldId id="276" r:id="rId11"/>
    <p:sldId id="278" r:id="rId12"/>
    <p:sldId id="280" r:id="rId13"/>
    <p:sldId id="281" r:id="rId14"/>
    <p:sldId id="279" r:id="rId15"/>
    <p:sldId id="295" r:id="rId16"/>
    <p:sldId id="296" r:id="rId17"/>
    <p:sldId id="286" r:id="rId18"/>
    <p:sldId id="285" r:id="rId19"/>
    <p:sldId id="297" r:id="rId20"/>
    <p:sldId id="294" r:id="rId21"/>
    <p:sldId id="289" r:id="rId22"/>
    <p:sldId id="290" r:id="rId23"/>
    <p:sldId id="300" r:id="rId24"/>
    <p:sldId id="299" r:id="rId25"/>
    <p:sldId id="293" r:id="rId26"/>
    <p:sldId id="301" r:id="rId27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u2Vx3rHX9UF9/S1vybmsw==" hashData="ijt4bFWuIAtVxAW8q4SJGbttiU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09900"/>
    <a:srgbClr val="FF33CC"/>
    <a:srgbClr val="009242"/>
    <a:srgbClr val="66FF33"/>
    <a:srgbClr val="008000"/>
    <a:srgbClr val="0033CC"/>
    <a:srgbClr val="333399"/>
    <a:srgbClr val="3333CC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068" autoAdjust="0"/>
  </p:normalViewPr>
  <p:slideViewPr>
    <p:cSldViewPr>
      <p:cViewPr varScale="1">
        <p:scale>
          <a:sx n="73" d="100"/>
          <a:sy n="73" d="100"/>
        </p:scale>
        <p:origin x="-42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AA76E9-9CB7-4113-B812-1FCF32E0BD6E}" type="datetimeFigureOut">
              <a:rPr lang="es-CL" smtClean="0"/>
              <a:pPr/>
              <a:t>17-02-2013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E63131-4CA0-4CE9-A5F1-07FDFAADE46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43F0E-8EB6-4265-9B73-216B8BB9AB1B}" type="datetimeFigureOut">
              <a:rPr lang="es-CL" smtClean="0"/>
              <a:pPr/>
              <a:t>17-02-2013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CE4C8-7429-4AA6-B8B7-934F50B180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43F0E-8EB6-4265-9B73-216B8BB9AB1B}" type="datetimeFigureOut">
              <a:rPr lang="es-CL" smtClean="0"/>
              <a:pPr/>
              <a:t>17-02-2013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CE4C8-7429-4AA6-B8B7-934F50B180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43F0E-8EB6-4265-9B73-216B8BB9AB1B}" type="datetimeFigureOut">
              <a:rPr lang="es-CL" smtClean="0"/>
              <a:pPr/>
              <a:t>17-02-2013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CE4C8-7429-4AA6-B8B7-934F50B180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43F0E-8EB6-4265-9B73-216B8BB9AB1B}" type="datetimeFigureOut">
              <a:rPr lang="es-CL" smtClean="0"/>
              <a:pPr/>
              <a:t>17-02-2013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CE4C8-7429-4AA6-B8B7-934F50B180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43F0E-8EB6-4265-9B73-216B8BB9AB1B}" type="datetimeFigureOut">
              <a:rPr lang="es-CL" smtClean="0"/>
              <a:pPr/>
              <a:t>17-02-2013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CE4C8-7429-4AA6-B8B7-934F50B180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43F0E-8EB6-4265-9B73-216B8BB9AB1B}" type="datetimeFigureOut">
              <a:rPr lang="es-CL" smtClean="0"/>
              <a:pPr/>
              <a:t>17-02-2013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CE4C8-7429-4AA6-B8B7-934F50B180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43F0E-8EB6-4265-9B73-216B8BB9AB1B}" type="datetimeFigureOut">
              <a:rPr lang="es-CL" smtClean="0"/>
              <a:pPr/>
              <a:t>17-02-2013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CE4C8-7429-4AA6-B8B7-934F50B180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43F0E-8EB6-4265-9B73-216B8BB9AB1B}" type="datetimeFigureOut">
              <a:rPr lang="es-CL" smtClean="0"/>
              <a:pPr/>
              <a:t>17-02-2013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CE4C8-7429-4AA6-B8B7-934F50B180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43F0E-8EB6-4265-9B73-216B8BB9AB1B}" type="datetimeFigureOut">
              <a:rPr lang="es-CL" smtClean="0"/>
              <a:pPr/>
              <a:t>17-02-2013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CE4C8-7429-4AA6-B8B7-934F50B180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43F0E-8EB6-4265-9B73-216B8BB9AB1B}" type="datetimeFigureOut">
              <a:rPr lang="es-CL" smtClean="0"/>
              <a:pPr/>
              <a:t>17-02-2013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CE4C8-7429-4AA6-B8B7-934F50B180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43F0E-8EB6-4265-9B73-216B8BB9AB1B}" type="datetimeFigureOut">
              <a:rPr lang="es-CL" smtClean="0"/>
              <a:pPr/>
              <a:t>17-02-2013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CE4C8-7429-4AA6-B8B7-934F50B180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FDB681-3E92-4760-9A9A-6253310DF14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43F0E-8EB6-4265-9B73-216B8BB9AB1B}" type="datetimeFigureOut">
              <a:rPr lang="es-CL" smtClean="0"/>
              <a:pPr/>
              <a:t>17-02-2013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CE4C8-7429-4AA6-B8B7-934F50B180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3BAFE34-BEA2-4FE3-B9B5-AC00BA945A6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gif"/><Relationship Id="rId4" Type="http://schemas.openxmlformats.org/officeDocument/2006/relationships/image" Target="../media/image4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Luna"/>
          <p:cNvSpPr/>
          <p:nvPr/>
        </p:nvSpPr>
        <p:spPr>
          <a:xfrm>
            <a:off x="0" y="1"/>
            <a:ext cx="5786438" cy="6858000"/>
          </a:xfrm>
          <a:prstGeom prst="moon">
            <a:avLst>
              <a:gd name="adj" fmla="val 13770"/>
            </a:avLst>
          </a:prstGeom>
          <a:gradFill flip="none" rotWithShape="1">
            <a:gsLst>
              <a:gs pos="0">
                <a:srgbClr val="333399">
                  <a:shade val="30000"/>
                  <a:satMod val="115000"/>
                </a:srgbClr>
              </a:gs>
              <a:gs pos="50000">
                <a:srgbClr val="333399">
                  <a:shade val="67500"/>
                  <a:satMod val="115000"/>
                </a:srgbClr>
              </a:gs>
              <a:gs pos="100000">
                <a:srgbClr val="33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3" name="12 Luna"/>
          <p:cNvSpPr/>
          <p:nvPr/>
        </p:nvSpPr>
        <p:spPr>
          <a:xfrm rot="10800000">
            <a:off x="2928938" y="-1"/>
            <a:ext cx="6215062" cy="6857999"/>
          </a:xfrm>
          <a:prstGeom prst="moon">
            <a:avLst>
              <a:gd name="adj" fmla="val 11730"/>
            </a:avLst>
          </a:prstGeom>
          <a:gradFill flip="none" rotWithShape="1">
            <a:gsLst>
              <a:gs pos="0">
                <a:srgbClr val="333399">
                  <a:shade val="30000"/>
                  <a:satMod val="115000"/>
                </a:srgbClr>
              </a:gs>
              <a:gs pos="50000">
                <a:srgbClr val="333399">
                  <a:shade val="67500"/>
                  <a:satMod val="115000"/>
                </a:srgbClr>
              </a:gs>
              <a:gs pos="100000">
                <a:srgbClr val="33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4" name="13 Luna"/>
          <p:cNvSpPr/>
          <p:nvPr/>
        </p:nvSpPr>
        <p:spPr>
          <a:xfrm>
            <a:off x="785813" y="1"/>
            <a:ext cx="5214937" cy="6858000"/>
          </a:xfrm>
          <a:prstGeom prst="moon">
            <a:avLst>
              <a:gd name="adj" fmla="val 15360"/>
            </a:avLst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5" name="14 Luna"/>
          <p:cNvSpPr/>
          <p:nvPr/>
        </p:nvSpPr>
        <p:spPr>
          <a:xfrm rot="10800000">
            <a:off x="2500313" y="-1"/>
            <a:ext cx="5929312" cy="6857999"/>
          </a:xfrm>
          <a:prstGeom prst="moon">
            <a:avLst>
              <a:gd name="adj" fmla="val 13632"/>
            </a:avLst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9" name="8 Elipse"/>
          <p:cNvSpPr/>
          <p:nvPr/>
        </p:nvSpPr>
        <p:spPr>
          <a:xfrm>
            <a:off x="2143108" y="857232"/>
            <a:ext cx="4643470" cy="5286412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Triángulo isósceles"/>
          <p:cNvSpPr/>
          <p:nvPr/>
        </p:nvSpPr>
        <p:spPr>
          <a:xfrm rot="12997506">
            <a:off x="-2866258" y="2883068"/>
            <a:ext cx="11518895" cy="5459582"/>
          </a:xfrm>
          <a:prstGeom prst="triangle">
            <a:avLst>
              <a:gd name="adj" fmla="val 64607"/>
            </a:avLst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1" name="10 Triángulo rectángulo"/>
          <p:cNvSpPr/>
          <p:nvPr/>
        </p:nvSpPr>
        <p:spPr>
          <a:xfrm rot="10800000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333399">
                  <a:shade val="30000"/>
                  <a:satMod val="115000"/>
                </a:srgbClr>
              </a:gs>
              <a:gs pos="50000">
                <a:srgbClr val="333399">
                  <a:shade val="67500"/>
                  <a:satMod val="115000"/>
                </a:srgbClr>
              </a:gs>
              <a:gs pos="100000">
                <a:srgbClr val="3333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</p:spTree>
  </p:cSld>
  <p:clrMapOvr>
    <a:masterClrMapping/>
  </p:clrMapOvr>
  <p:transition spd="slow" advTm="10000">
    <p:comb/>
    <p:sndAc>
      <p:stSnd loop="1">
        <p:snd r:embed="rId2" name="Ocari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9" grpId="0" animBg="1"/>
      <p:bldP spid="10" grpId="0" animBg="1"/>
      <p:bldP spid="10" grpId="1" animBg="1"/>
      <p:bldP spid="11" grpId="0" animBg="1"/>
      <p:bldP spid="11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E:\MIS COSAS\DOCUMENTOS ANA\CORAZONES\_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8643998" cy="642942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 rot="10800000">
            <a:off x="0" y="6643710"/>
            <a:ext cx="9144000" cy="21429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Rectángulo"/>
          <p:cNvSpPr/>
          <p:nvPr/>
        </p:nvSpPr>
        <p:spPr>
          <a:xfrm rot="10800000" flipV="1">
            <a:off x="0" y="-1"/>
            <a:ext cx="9144000" cy="2142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214282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8929718" y="0"/>
            <a:ext cx="214282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1142976" y="0"/>
            <a:ext cx="21431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7929586" y="0"/>
            <a:ext cx="214282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Rectángulo"/>
          <p:cNvSpPr/>
          <p:nvPr/>
        </p:nvSpPr>
        <p:spPr>
          <a:xfrm rot="10800000">
            <a:off x="0" y="1000108"/>
            <a:ext cx="9144000" cy="2143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Rectángulo"/>
          <p:cNvSpPr/>
          <p:nvPr/>
        </p:nvSpPr>
        <p:spPr>
          <a:xfrm rot="10800000">
            <a:off x="0" y="6143644"/>
            <a:ext cx="9144000" cy="21429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571472" y="0"/>
            <a:ext cx="21431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8429652" y="0"/>
            <a:ext cx="214282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500042"/>
            <a:ext cx="9144000" cy="2143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Rectángulo"/>
          <p:cNvSpPr/>
          <p:nvPr/>
        </p:nvSpPr>
        <p:spPr>
          <a:xfrm rot="10800000">
            <a:off x="0" y="5643578"/>
            <a:ext cx="9144000" cy="21429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Pergamino horizontal"/>
          <p:cNvSpPr/>
          <p:nvPr/>
        </p:nvSpPr>
        <p:spPr>
          <a:xfrm rot="20823784">
            <a:off x="3901232" y="2179823"/>
            <a:ext cx="2898674" cy="2620506"/>
          </a:xfrm>
          <a:prstGeom prst="horizontalScroll">
            <a:avLst>
              <a:gd name="adj" fmla="val 11016"/>
            </a:avLst>
          </a:prstGeom>
        </p:spPr>
        <p:txBody>
          <a:bodyPr wrap="square">
            <a:spAutoFit/>
          </a:bodyPr>
          <a:lstStyle/>
          <a:p>
            <a:r>
              <a:rPr lang="es-CL" sz="3200" b="1" i="1" dirty="0" smtClean="0">
                <a:latin typeface="Centaur" pitchFamily="18" charset="0"/>
              </a:rPr>
              <a:t>Ninguno puede ser feliz si no se aprecia a sí mismo.</a:t>
            </a:r>
            <a:endParaRPr lang="es-CL" sz="3200" b="1" i="1" dirty="0">
              <a:latin typeface="Centaur" pitchFamily="18" charset="0"/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9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4" presetClass="entr" presetSubtype="16" fill="hold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2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9" grpId="0" animBg="1"/>
      <p:bldP spid="9" grpId="1" animBg="1"/>
      <p:bldP spid="2" grpId="0" animBg="1"/>
      <p:bldP spid="2" grpId="1" animBg="1"/>
      <p:bldP spid="3" grpId="0" animBg="1"/>
      <p:bldP spid="3" grpId="1" animBg="1"/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4" grpId="0" animBg="1"/>
      <p:bldP spid="4" grpId="1" animBg="1"/>
      <p:bldP spid="4" grpId="2" animBg="1"/>
      <p:bldP spid="6" grpId="0" animBg="1"/>
      <p:bldP spid="6" grpId="1" animBg="1"/>
      <p:bldP spid="6" grpId="2" animBg="1"/>
      <p:bldP spid="14" grpId="0" animBg="1"/>
      <p:bldP spid="14" grpId="1" animBg="1"/>
      <p:bldP spid="14" grpId="2" animBg="1"/>
      <p:bldP spid="12" grpId="0" animBg="1"/>
      <p:bldP spid="12" grpId="1" animBg="1"/>
      <p:bldP spid="12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gradFill flip="none" rotWithShape="1">
            <a:gsLst>
              <a:gs pos="0">
                <a:srgbClr val="852773">
                  <a:shade val="30000"/>
                  <a:satMod val="115000"/>
                </a:srgbClr>
              </a:gs>
              <a:gs pos="50000">
                <a:srgbClr val="852773">
                  <a:shade val="67500"/>
                  <a:satMod val="115000"/>
                </a:srgbClr>
              </a:gs>
              <a:gs pos="100000">
                <a:srgbClr val="85277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5" name="4 Rectángulo redondeado"/>
          <p:cNvSpPr/>
          <p:nvPr/>
        </p:nvSpPr>
        <p:spPr>
          <a:xfrm>
            <a:off x="571500" y="642938"/>
            <a:ext cx="8001000" cy="5643562"/>
          </a:xfrm>
          <a:prstGeom prst="roundRect">
            <a:avLst/>
          </a:prstGeom>
          <a:gradFill flip="none" rotWithShape="1">
            <a:gsLst>
              <a:gs pos="0">
                <a:srgbClr val="9B2D86">
                  <a:shade val="30000"/>
                  <a:satMod val="115000"/>
                </a:srgbClr>
              </a:gs>
              <a:gs pos="50000">
                <a:srgbClr val="9B2D86">
                  <a:shade val="67500"/>
                  <a:satMod val="115000"/>
                </a:srgbClr>
              </a:gs>
              <a:gs pos="100000">
                <a:srgbClr val="9B2D8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6" name="5 Rectángulo redondeado"/>
          <p:cNvSpPr/>
          <p:nvPr/>
        </p:nvSpPr>
        <p:spPr>
          <a:xfrm>
            <a:off x="1000125" y="1285875"/>
            <a:ext cx="7143750" cy="4357688"/>
          </a:xfrm>
          <a:prstGeom prst="roundRect">
            <a:avLst/>
          </a:prstGeom>
          <a:gradFill flip="none" rotWithShape="1">
            <a:gsLst>
              <a:gs pos="0">
                <a:srgbClr val="A23C9B">
                  <a:shade val="30000"/>
                  <a:satMod val="115000"/>
                </a:srgbClr>
              </a:gs>
              <a:gs pos="50000">
                <a:srgbClr val="A23C9B">
                  <a:shade val="67500"/>
                  <a:satMod val="115000"/>
                </a:srgbClr>
              </a:gs>
              <a:gs pos="100000">
                <a:srgbClr val="A23C9B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7" name="6 Rectángulo redondeado"/>
          <p:cNvSpPr/>
          <p:nvPr/>
        </p:nvSpPr>
        <p:spPr>
          <a:xfrm>
            <a:off x="1500166" y="2071678"/>
            <a:ext cx="6215085" cy="2857519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50000"/>
                  <a:shade val="30000"/>
                  <a:satMod val="115000"/>
                </a:schemeClr>
              </a:gs>
              <a:gs pos="50000">
                <a:schemeClr val="accent4">
                  <a:lumMod val="50000"/>
                  <a:shade val="67500"/>
                  <a:satMod val="115000"/>
                </a:schemeClr>
              </a:gs>
              <a:gs pos="100000">
                <a:schemeClr val="accent4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4" name="13 Rectángulo"/>
          <p:cNvSpPr/>
          <p:nvPr/>
        </p:nvSpPr>
        <p:spPr>
          <a:xfrm>
            <a:off x="1785918" y="2357430"/>
            <a:ext cx="5357850" cy="221599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extrusionH="63500">
            <a:bevelT w="254000" h="254000"/>
            <a:bevelB w="254000" h="254000"/>
          </a:sp3d>
        </p:spPr>
        <p:txBody>
          <a:bodyPr wrap="square" lIns="91440" tIns="45720" rIns="91440" bIns="45720">
            <a:spAutoFit/>
            <a:sp3d extrusionH="63500">
              <a:bevelT w="127000" h="254000" prst="convex"/>
              <a:bevelB w="254000" h="254000"/>
            </a:sp3d>
          </a:bodyPr>
          <a:lstStyle/>
          <a:p>
            <a:pPr algn="ctr"/>
            <a:r>
              <a:rPr lang="es-ES" sz="13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Ser Feliz</a:t>
            </a:r>
            <a:endParaRPr lang="es-ES" sz="13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4714875" y="3429000"/>
            <a:ext cx="4429125" cy="3429000"/>
          </a:xfrm>
          <a:prstGeom prst="rect">
            <a:avLst/>
          </a:prstGeom>
          <a:gradFill flip="none" rotWithShape="1">
            <a:gsLst>
              <a:gs pos="0">
                <a:srgbClr val="9B2D86">
                  <a:shade val="30000"/>
                  <a:satMod val="115000"/>
                </a:srgbClr>
              </a:gs>
              <a:gs pos="50000">
                <a:srgbClr val="9B2D86">
                  <a:shade val="67500"/>
                  <a:satMod val="115000"/>
                </a:srgbClr>
              </a:gs>
              <a:gs pos="100000">
                <a:srgbClr val="9B2D86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6" name="15 Rectángulo"/>
          <p:cNvSpPr/>
          <p:nvPr/>
        </p:nvSpPr>
        <p:spPr>
          <a:xfrm>
            <a:off x="4714875" y="0"/>
            <a:ext cx="4429125" cy="3429000"/>
          </a:xfrm>
          <a:prstGeom prst="rect">
            <a:avLst/>
          </a:prstGeom>
          <a:gradFill flip="none" rotWithShape="1">
            <a:gsLst>
              <a:gs pos="0">
                <a:srgbClr val="9B2D86">
                  <a:shade val="30000"/>
                  <a:satMod val="115000"/>
                </a:srgbClr>
              </a:gs>
              <a:gs pos="50000">
                <a:srgbClr val="9B2D86">
                  <a:shade val="67500"/>
                  <a:satMod val="115000"/>
                </a:srgbClr>
              </a:gs>
              <a:gs pos="100000">
                <a:srgbClr val="9B2D86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4714876" cy="3429000"/>
          </a:xfrm>
          <a:prstGeom prst="rect">
            <a:avLst/>
          </a:prstGeom>
          <a:gradFill flip="none" rotWithShape="1">
            <a:gsLst>
              <a:gs pos="0">
                <a:srgbClr val="9B2D86">
                  <a:shade val="30000"/>
                  <a:satMod val="115000"/>
                </a:srgbClr>
              </a:gs>
              <a:gs pos="50000">
                <a:srgbClr val="9B2D86">
                  <a:shade val="67500"/>
                  <a:satMod val="115000"/>
                </a:srgbClr>
              </a:gs>
              <a:gs pos="100000">
                <a:srgbClr val="9B2D86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8" name="17 Rectángulo"/>
          <p:cNvSpPr/>
          <p:nvPr/>
        </p:nvSpPr>
        <p:spPr>
          <a:xfrm>
            <a:off x="0" y="3429000"/>
            <a:ext cx="4714875" cy="3429000"/>
          </a:xfrm>
          <a:prstGeom prst="rect">
            <a:avLst/>
          </a:prstGeom>
          <a:gradFill flip="none" rotWithShape="1">
            <a:gsLst>
              <a:gs pos="0">
                <a:srgbClr val="9B2D86">
                  <a:shade val="30000"/>
                  <a:satMod val="115000"/>
                </a:srgbClr>
              </a:gs>
              <a:gs pos="50000">
                <a:srgbClr val="9B2D86">
                  <a:shade val="67500"/>
                  <a:satMod val="115000"/>
                </a:srgbClr>
              </a:gs>
              <a:gs pos="100000">
                <a:srgbClr val="9B2D86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</p:spTree>
  </p:cSld>
  <p:clrMapOvr>
    <a:masterClrMapping/>
  </p:clrMapOvr>
  <p:transition advTm="104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85720" y="571480"/>
            <a:ext cx="3214710" cy="514353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571472" y="714356"/>
            <a:ext cx="278608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i="1" dirty="0" smtClean="0">
                <a:solidFill>
                  <a:schemeClr val="bg1"/>
                </a:solidFill>
                <a:latin typeface="Centaur" pitchFamily="18" charset="0"/>
              </a:rPr>
              <a:t>Puedes tener defectos, vivir ansioso y estar irritado algunas veces, pero no te olvides que tu vida es la mayor empresa del mundo, solo tú puedes evitar que ella vaya en decadencia.</a:t>
            </a:r>
            <a:endParaRPr lang="es-CL" sz="2800" b="1" i="1" dirty="0">
              <a:solidFill>
                <a:schemeClr val="bg1"/>
              </a:solidFill>
              <a:latin typeface="Centaur" pitchFamily="18" charset="0"/>
            </a:endParaRPr>
          </a:p>
        </p:txBody>
      </p:sp>
      <p:sp>
        <p:nvSpPr>
          <p:cNvPr id="5" name="4 Luna"/>
          <p:cNvSpPr/>
          <p:nvPr/>
        </p:nvSpPr>
        <p:spPr>
          <a:xfrm rot="11854080">
            <a:off x="3277092" y="797134"/>
            <a:ext cx="5893242" cy="6531092"/>
          </a:xfrm>
          <a:prstGeom prst="moon">
            <a:avLst>
              <a:gd name="adj" fmla="val 21258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1026" name="Picture 2" descr="E:\MIS COSAS\DOCUMENTOS ANA\CORAZONES\11kcrv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2500306"/>
            <a:ext cx="3500462" cy="3169143"/>
          </a:xfrm>
          <a:prstGeom prst="rect">
            <a:avLst/>
          </a:prstGeom>
          <a:noFill/>
        </p:spPr>
      </p:pic>
      <p:pic>
        <p:nvPicPr>
          <p:cNvPr id="4112" name="Picture 16" descr="E:\MIS COSAS\DOCUMENTOS ANA\ESQUINEROS\ADORNOS (167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715008" y="-285776"/>
            <a:ext cx="3810000" cy="381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2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riángulo rectángulo"/>
          <p:cNvSpPr/>
          <p:nvPr/>
        </p:nvSpPr>
        <p:spPr>
          <a:xfrm rot="10800000">
            <a:off x="0" y="0"/>
            <a:ext cx="9144000" cy="642938"/>
          </a:xfrm>
          <a:prstGeom prst="rtTriangle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9" name="8 Triángulo rectángulo"/>
          <p:cNvSpPr/>
          <p:nvPr/>
        </p:nvSpPr>
        <p:spPr>
          <a:xfrm rot="16432080" flipH="1">
            <a:off x="4261870" y="-3943010"/>
            <a:ext cx="641350" cy="9142652"/>
          </a:xfrm>
          <a:prstGeom prst="rtTriangl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0" name="9 Triángulo rectángulo"/>
          <p:cNvSpPr/>
          <p:nvPr/>
        </p:nvSpPr>
        <p:spPr>
          <a:xfrm>
            <a:off x="0" y="0"/>
            <a:ext cx="785813" cy="6858000"/>
          </a:xfrm>
          <a:prstGeom prst="rtTriangle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blipFill>
                <a:blip r:embed="rId2"/>
                <a:stretch>
                  <a:fillRect/>
                </a:stretch>
              </a:blipFill>
            </a:endParaRPr>
          </a:p>
        </p:txBody>
      </p:sp>
      <p:sp>
        <p:nvSpPr>
          <p:cNvPr id="11" name="10 Triángulo rectángulo"/>
          <p:cNvSpPr/>
          <p:nvPr/>
        </p:nvSpPr>
        <p:spPr>
          <a:xfrm rot="21269220">
            <a:off x="333796" y="-102162"/>
            <a:ext cx="687060" cy="6981987"/>
          </a:xfrm>
          <a:prstGeom prst="rtTriangl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2054" name="Picture 6" descr="E:\MIS COSAS\DOCUMENTOS ANA\CORAZONES\rhik1bu3g6y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27520">
            <a:off x="1019727" y="1017375"/>
            <a:ext cx="3790950" cy="3810000"/>
          </a:xfrm>
          <a:prstGeom prst="rect">
            <a:avLst/>
          </a:prstGeom>
          <a:noFill/>
        </p:spPr>
      </p:pic>
      <p:sp>
        <p:nvSpPr>
          <p:cNvPr id="12" name="11 Forma libre"/>
          <p:cNvSpPr/>
          <p:nvPr/>
        </p:nvSpPr>
        <p:spPr>
          <a:xfrm>
            <a:off x="2709974" y="1928802"/>
            <a:ext cx="6076899" cy="4683316"/>
          </a:xfrm>
          <a:custGeom>
            <a:avLst/>
            <a:gdLst>
              <a:gd name="connsiteX0" fmla="*/ 0 w 4572064"/>
              <a:gd name="connsiteY0" fmla="*/ 4214842 h 4214842"/>
              <a:gd name="connsiteX1" fmla="*/ 1053711 w 4572064"/>
              <a:gd name="connsiteY1" fmla="*/ 0 h 4214842"/>
              <a:gd name="connsiteX2" fmla="*/ 4572064 w 4572064"/>
              <a:gd name="connsiteY2" fmla="*/ 0 h 4214842"/>
              <a:gd name="connsiteX3" fmla="*/ 3518354 w 4572064"/>
              <a:gd name="connsiteY3" fmla="*/ 4214842 h 4214842"/>
              <a:gd name="connsiteX4" fmla="*/ 0 w 4572064"/>
              <a:gd name="connsiteY4" fmla="*/ 4214842 h 4214842"/>
              <a:gd name="connsiteX0" fmla="*/ 0 w 5072130"/>
              <a:gd name="connsiteY0" fmla="*/ 4143404 h 4214842"/>
              <a:gd name="connsiteX1" fmla="*/ 1553777 w 5072130"/>
              <a:gd name="connsiteY1" fmla="*/ 0 h 4214842"/>
              <a:gd name="connsiteX2" fmla="*/ 5072130 w 5072130"/>
              <a:gd name="connsiteY2" fmla="*/ 0 h 4214842"/>
              <a:gd name="connsiteX3" fmla="*/ 4018420 w 5072130"/>
              <a:gd name="connsiteY3" fmla="*/ 4214842 h 4214842"/>
              <a:gd name="connsiteX4" fmla="*/ 0 w 5072130"/>
              <a:gd name="connsiteY4" fmla="*/ 4143404 h 4214842"/>
              <a:gd name="connsiteX0" fmla="*/ 0 w 4500626"/>
              <a:gd name="connsiteY0" fmla="*/ 4071966 h 4214842"/>
              <a:gd name="connsiteX1" fmla="*/ 982273 w 4500626"/>
              <a:gd name="connsiteY1" fmla="*/ 0 h 4214842"/>
              <a:gd name="connsiteX2" fmla="*/ 4500626 w 4500626"/>
              <a:gd name="connsiteY2" fmla="*/ 0 h 4214842"/>
              <a:gd name="connsiteX3" fmla="*/ 3446916 w 4500626"/>
              <a:gd name="connsiteY3" fmla="*/ 4214842 h 4214842"/>
              <a:gd name="connsiteX4" fmla="*/ 0 w 4500626"/>
              <a:gd name="connsiteY4" fmla="*/ 4071966 h 4214842"/>
              <a:gd name="connsiteX0" fmla="*/ 0 w 4500626"/>
              <a:gd name="connsiteY0" fmla="*/ 4071966 h 4214842"/>
              <a:gd name="connsiteX1" fmla="*/ 982273 w 4500626"/>
              <a:gd name="connsiteY1" fmla="*/ 0 h 4214842"/>
              <a:gd name="connsiteX2" fmla="*/ 4500626 w 4500626"/>
              <a:gd name="connsiteY2" fmla="*/ 0 h 4214842"/>
              <a:gd name="connsiteX3" fmla="*/ 3446916 w 4500626"/>
              <a:gd name="connsiteY3" fmla="*/ 4214842 h 4214842"/>
              <a:gd name="connsiteX4" fmla="*/ 0 w 4500626"/>
              <a:gd name="connsiteY4" fmla="*/ 4071966 h 4214842"/>
              <a:gd name="connsiteX0" fmla="*/ 1576273 w 6076899"/>
              <a:gd name="connsiteY0" fmla="*/ 4071966 h 4683316"/>
              <a:gd name="connsiteX1" fmla="*/ 2558546 w 6076899"/>
              <a:gd name="connsiteY1" fmla="*/ 0 h 4683316"/>
              <a:gd name="connsiteX2" fmla="*/ 6076899 w 6076899"/>
              <a:gd name="connsiteY2" fmla="*/ 0 h 4683316"/>
              <a:gd name="connsiteX3" fmla="*/ 5023189 w 6076899"/>
              <a:gd name="connsiteY3" fmla="*/ 4214842 h 4683316"/>
              <a:gd name="connsiteX4" fmla="*/ 1576273 w 6076899"/>
              <a:gd name="connsiteY4" fmla="*/ 4071966 h 4683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6899" h="4683316">
                <a:moveTo>
                  <a:pt x="1576273" y="4071966"/>
                </a:moveTo>
                <a:lnTo>
                  <a:pt x="2558546" y="0"/>
                </a:lnTo>
                <a:lnTo>
                  <a:pt x="6076899" y="0"/>
                </a:lnTo>
                <a:lnTo>
                  <a:pt x="5023189" y="4214842"/>
                </a:lnTo>
                <a:cubicBezTo>
                  <a:pt x="3874217" y="4167217"/>
                  <a:pt x="0" y="4683316"/>
                  <a:pt x="1576273" y="407196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i="1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artina" pitchFamily="2" charset="0"/>
            </a:endParaRPr>
          </a:p>
        </p:txBody>
      </p:sp>
      <p:sp>
        <p:nvSpPr>
          <p:cNvPr id="4" name="3 Datos"/>
          <p:cNvSpPr/>
          <p:nvPr/>
        </p:nvSpPr>
        <p:spPr>
          <a:xfrm rot="249430">
            <a:off x="4560823" y="2293848"/>
            <a:ext cx="4224467" cy="1815882"/>
          </a:xfrm>
          <a:prstGeom prst="flowChartInputOutpu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entaur" pitchFamily="18" charset="0"/>
              </a:rPr>
              <a:t>Hay muchas personas que te precisan, admiran y te quieren.</a:t>
            </a:r>
            <a:endParaRPr lang="es-CL" sz="2800" b="1" i="1" dirty="0">
              <a:solidFill>
                <a:schemeClr val="accent2">
                  <a:lumMod val="60000"/>
                  <a:lumOff val="40000"/>
                </a:schemeClr>
              </a:solidFill>
              <a:latin typeface="Centaur" pitchFamily="18" charset="0"/>
            </a:endParaRPr>
          </a:p>
        </p:txBody>
      </p:sp>
      <p:pic>
        <p:nvPicPr>
          <p:cNvPr id="11267" name="Picture 3" descr="E:\MIS COSAS\DOCUMENTOS ANA\CORAZONES\cd5926b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260916">
            <a:off x="5441311" y="4319797"/>
            <a:ext cx="2269453" cy="1697835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45000">
              <a:srgbClr val="009242"/>
            </a:gs>
            <a:gs pos="70000">
              <a:srgbClr val="009242"/>
            </a:gs>
            <a:gs pos="100000">
              <a:schemeClr val="tx1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Luna"/>
          <p:cNvSpPr/>
          <p:nvPr/>
        </p:nvSpPr>
        <p:spPr>
          <a:xfrm rot="18707416">
            <a:off x="-250081" y="998204"/>
            <a:ext cx="5545369" cy="6409468"/>
          </a:xfrm>
          <a:prstGeom prst="moon">
            <a:avLst>
              <a:gd name="adj" fmla="val 21258"/>
            </a:avLst>
          </a:prstGeom>
          <a:gradFill flip="none" rotWithShape="1">
            <a:gsLst>
              <a:gs pos="0">
                <a:srgbClr val="009242">
                  <a:shade val="30000"/>
                  <a:satMod val="115000"/>
                </a:srgbClr>
              </a:gs>
              <a:gs pos="50000">
                <a:srgbClr val="009242">
                  <a:shade val="67500"/>
                  <a:satMod val="115000"/>
                </a:srgbClr>
              </a:gs>
              <a:gs pos="100000">
                <a:srgbClr val="00924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88900" dir="12600000" sx="95000" sy="95000" algn="ctr" rotWithShape="0">
              <a:schemeClr val="tx1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3074" name="Picture 2" descr="E:\MIS COSAS\DOCUMENTOS ANA\CORAZONES\viu1215570572w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2571744"/>
            <a:ext cx="2857500" cy="2857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500562" y="357166"/>
            <a:ext cx="4429124" cy="3429024"/>
          </a:xfrm>
          <a:prstGeom prst="rect">
            <a:avLst/>
          </a:prstGeom>
          <a:gradFill flip="none" rotWithShape="1">
            <a:gsLst>
              <a:gs pos="0">
                <a:srgbClr val="009242">
                  <a:shade val="30000"/>
                  <a:satMod val="115000"/>
                </a:srgbClr>
              </a:gs>
              <a:gs pos="50000">
                <a:srgbClr val="009242">
                  <a:shade val="67500"/>
                  <a:satMod val="115000"/>
                </a:srgbClr>
              </a:gs>
              <a:gs pos="100000">
                <a:srgbClr val="0092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i="1" dirty="0" smtClean="0">
                <a:solidFill>
                  <a:schemeClr val="tx1"/>
                </a:solidFill>
                <a:latin typeface="Centaur" pitchFamily="18" charset="0"/>
              </a:rPr>
              <a:t>Me gustaría que siempre recordaras  que ser feliz no es tener un cielo sin tempestades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i="1" dirty="0" smtClean="0">
                <a:solidFill>
                  <a:schemeClr val="tx1"/>
                </a:solidFill>
                <a:latin typeface="Centaur" pitchFamily="18" charset="0"/>
              </a:rPr>
              <a:t>caminos sin accidentes trabajos sin cansancio y relaciones sin decepciones</a:t>
            </a:r>
            <a:endParaRPr lang="es-CL" sz="2800" i="1" dirty="0">
              <a:solidFill>
                <a:schemeClr val="tx1"/>
              </a:solidFill>
              <a:latin typeface="Centaur" pitchFamily="18" charset="0"/>
            </a:endParaRPr>
          </a:p>
        </p:txBody>
      </p:sp>
      <p:pic>
        <p:nvPicPr>
          <p:cNvPr id="4098" name="Picture 2" descr="E:\MIS COSAS\DOCUMENTOS ANA\ESQUINEROS\3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5357818" y="3357562"/>
            <a:ext cx="4095768" cy="378621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6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45000">
              <a:schemeClr val="tx1"/>
            </a:gs>
            <a:gs pos="70000">
              <a:srgbClr val="FF33CC"/>
            </a:gs>
            <a:gs pos="100000">
              <a:schemeClr val="accent2">
                <a:lumMod val="75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MIS COSAS\DOCUMENTOS ANA\MARCOS\PERGAMINOS\AS-graduacion (43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428604"/>
            <a:ext cx="8143932" cy="3659118"/>
          </a:xfrm>
          <a:prstGeom prst="rect">
            <a:avLst/>
          </a:prstGeom>
          <a:noFill/>
        </p:spPr>
      </p:pic>
      <p:pic>
        <p:nvPicPr>
          <p:cNvPr id="4103" name="Picture 7" descr="E:\MIS COSAS\DOCUMENTOS ANA\PHOTOSOP\3ebff621716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572132" y="2727817"/>
            <a:ext cx="3571868" cy="4130183"/>
          </a:xfrm>
          <a:prstGeom prst="rect">
            <a:avLst/>
          </a:prstGeom>
          <a:noFill/>
        </p:spPr>
      </p:pic>
      <p:sp>
        <p:nvSpPr>
          <p:cNvPr id="5" name="4 Cinta perforada"/>
          <p:cNvSpPr/>
          <p:nvPr/>
        </p:nvSpPr>
        <p:spPr>
          <a:xfrm rot="205612">
            <a:off x="2073141" y="802923"/>
            <a:ext cx="5431483" cy="2601932"/>
          </a:xfrm>
          <a:prstGeom prst="flowChartPunchedTape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i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entaur" pitchFamily="18" charset="0"/>
              </a:rPr>
              <a:t>Ser feliz es encontrar fuerza  en el perdón,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i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entaur" pitchFamily="18" charset="0"/>
              </a:rPr>
              <a:t>esperanza en las batallas, seguridad en el palco del miedo, amor en los desencuentros…</a:t>
            </a:r>
            <a:endParaRPr lang="es-ES" sz="2400" b="1" i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Centaur" pitchFamily="18" charset="0"/>
            </a:endParaRPr>
          </a:p>
        </p:txBody>
      </p:sp>
      <p:pic>
        <p:nvPicPr>
          <p:cNvPr id="4102" name="Picture 6" descr="E:\MIS COSAS\DOCUMENTOS ANA\FILOS\3 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42918"/>
            <a:ext cx="8286776" cy="6215082"/>
          </a:xfrm>
          <a:prstGeom prst="rect">
            <a:avLst/>
          </a:prstGeom>
          <a:noFill/>
        </p:spPr>
      </p:pic>
      <p:pic>
        <p:nvPicPr>
          <p:cNvPr id="20482" name="Picture 2" descr="E:\MIS COSAS\DOCUMENTOS ANA\ESQUINEROS\CJ_Corner1-72354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7000860" y="0"/>
            <a:ext cx="2143140" cy="304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rgbClr val="3333CC"/>
            </a:gs>
            <a:gs pos="25000">
              <a:srgbClr val="21D6E0"/>
            </a:gs>
            <a:gs pos="75000">
              <a:srgbClr val="0087E6"/>
            </a:gs>
            <a:gs pos="0">
              <a:srgbClr val="333399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Forma libre"/>
          <p:cNvSpPr/>
          <p:nvPr/>
        </p:nvSpPr>
        <p:spPr>
          <a:xfrm>
            <a:off x="1616564" y="1614368"/>
            <a:ext cx="5455766" cy="4457838"/>
          </a:xfrm>
          <a:custGeom>
            <a:avLst/>
            <a:gdLst>
              <a:gd name="connsiteX0" fmla="*/ 0 w 5429288"/>
              <a:gd name="connsiteY0" fmla="*/ 3500462 h 3500462"/>
              <a:gd name="connsiteX1" fmla="*/ 875116 w 5429288"/>
              <a:gd name="connsiteY1" fmla="*/ 0 h 3500462"/>
              <a:gd name="connsiteX2" fmla="*/ 5429288 w 5429288"/>
              <a:gd name="connsiteY2" fmla="*/ 0 h 3500462"/>
              <a:gd name="connsiteX3" fmla="*/ 4554173 w 5429288"/>
              <a:gd name="connsiteY3" fmla="*/ 3500462 h 3500462"/>
              <a:gd name="connsiteX4" fmla="*/ 0 w 5429288"/>
              <a:gd name="connsiteY4" fmla="*/ 3500462 h 3500462"/>
              <a:gd name="connsiteX0" fmla="*/ 0 w 5429288"/>
              <a:gd name="connsiteY0" fmla="*/ 3786214 h 3786214"/>
              <a:gd name="connsiteX1" fmla="*/ 642942 w 5429288"/>
              <a:gd name="connsiteY1" fmla="*/ 0 h 3786214"/>
              <a:gd name="connsiteX2" fmla="*/ 5429288 w 5429288"/>
              <a:gd name="connsiteY2" fmla="*/ 285752 h 3786214"/>
              <a:gd name="connsiteX3" fmla="*/ 4554173 w 5429288"/>
              <a:gd name="connsiteY3" fmla="*/ 3786214 h 3786214"/>
              <a:gd name="connsiteX4" fmla="*/ 0 w 5429288"/>
              <a:gd name="connsiteY4" fmla="*/ 3786214 h 3786214"/>
              <a:gd name="connsiteX0" fmla="*/ 0 w 5429288"/>
              <a:gd name="connsiteY0" fmla="*/ 3786214 h 3786214"/>
              <a:gd name="connsiteX1" fmla="*/ 642942 w 5429288"/>
              <a:gd name="connsiteY1" fmla="*/ 0 h 3786214"/>
              <a:gd name="connsiteX2" fmla="*/ 5429288 w 5429288"/>
              <a:gd name="connsiteY2" fmla="*/ 285752 h 3786214"/>
              <a:gd name="connsiteX3" fmla="*/ 4554173 w 5429288"/>
              <a:gd name="connsiteY3" fmla="*/ 3786214 h 3786214"/>
              <a:gd name="connsiteX4" fmla="*/ 0 w 5429288"/>
              <a:gd name="connsiteY4" fmla="*/ 3786214 h 3786214"/>
              <a:gd name="connsiteX0" fmla="*/ 0 w 5429288"/>
              <a:gd name="connsiteY0" fmla="*/ 4162716 h 4162716"/>
              <a:gd name="connsiteX1" fmla="*/ 642942 w 5429288"/>
              <a:gd name="connsiteY1" fmla="*/ 376502 h 4162716"/>
              <a:gd name="connsiteX2" fmla="*/ 5429288 w 5429288"/>
              <a:gd name="connsiteY2" fmla="*/ 662254 h 4162716"/>
              <a:gd name="connsiteX3" fmla="*/ 4554173 w 5429288"/>
              <a:gd name="connsiteY3" fmla="*/ 4162716 h 4162716"/>
              <a:gd name="connsiteX4" fmla="*/ 0 w 5429288"/>
              <a:gd name="connsiteY4" fmla="*/ 4162716 h 4162716"/>
              <a:gd name="connsiteX0" fmla="*/ 0 w 5429288"/>
              <a:gd name="connsiteY0" fmla="*/ 4162716 h 4162716"/>
              <a:gd name="connsiteX1" fmla="*/ 571504 w 5429288"/>
              <a:gd name="connsiteY1" fmla="*/ 376502 h 4162716"/>
              <a:gd name="connsiteX2" fmla="*/ 5429288 w 5429288"/>
              <a:gd name="connsiteY2" fmla="*/ 662254 h 4162716"/>
              <a:gd name="connsiteX3" fmla="*/ 4554173 w 5429288"/>
              <a:gd name="connsiteY3" fmla="*/ 4162716 h 4162716"/>
              <a:gd name="connsiteX4" fmla="*/ 0 w 5429288"/>
              <a:gd name="connsiteY4" fmla="*/ 4162716 h 4162716"/>
              <a:gd name="connsiteX0" fmla="*/ 0 w 5429288"/>
              <a:gd name="connsiteY0" fmla="*/ 3838583 h 3838583"/>
              <a:gd name="connsiteX1" fmla="*/ 571504 w 5429288"/>
              <a:gd name="connsiteY1" fmla="*/ 52369 h 3838583"/>
              <a:gd name="connsiteX2" fmla="*/ 5429288 w 5429288"/>
              <a:gd name="connsiteY2" fmla="*/ 338121 h 3838583"/>
              <a:gd name="connsiteX3" fmla="*/ 4554173 w 5429288"/>
              <a:gd name="connsiteY3" fmla="*/ 3838583 h 3838583"/>
              <a:gd name="connsiteX4" fmla="*/ 0 w 5429288"/>
              <a:gd name="connsiteY4" fmla="*/ 3838583 h 3838583"/>
              <a:gd name="connsiteX0" fmla="*/ 26478 w 5455766"/>
              <a:gd name="connsiteY0" fmla="*/ 4172086 h 4172086"/>
              <a:gd name="connsiteX1" fmla="*/ 597982 w 5455766"/>
              <a:gd name="connsiteY1" fmla="*/ 385872 h 4172086"/>
              <a:gd name="connsiteX2" fmla="*/ 5455766 w 5455766"/>
              <a:gd name="connsiteY2" fmla="*/ 671624 h 4172086"/>
              <a:gd name="connsiteX3" fmla="*/ 4580651 w 5455766"/>
              <a:gd name="connsiteY3" fmla="*/ 4172086 h 4172086"/>
              <a:gd name="connsiteX4" fmla="*/ 26478 w 5455766"/>
              <a:gd name="connsiteY4" fmla="*/ 4172086 h 4172086"/>
              <a:gd name="connsiteX0" fmla="*/ 26478 w 5455766"/>
              <a:gd name="connsiteY0" fmla="*/ 4457838 h 4457838"/>
              <a:gd name="connsiteX1" fmla="*/ 597982 w 5455766"/>
              <a:gd name="connsiteY1" fmla="*/ 385872 h 4457838"/>
              <a:gd name="connsiteX2" fmla="*/ 5455766 w 5455766"/>
              <a:gd name="connsiteY2" fmla="*/ 957376 h 4457838"/>
              <a:gd name="connsiteX3" fmla="*/ 4580651 w 5455766"/>
              <a:gd name="connsiteY3" fmla="*/ 4457838 h 4457838"/>
              <a:gd name="connsiteX4" fmla="*/ 26478 w 5455766"/>
              <a:gd name="connsiteY4" fmla="*/ 4457838 h 4457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5766" h="4457838">
                <a:moveTo>
                  <a:pt x="26478" y="4457838"/>
                </a:moveTo>
                <a:cubicBezTo>
                  <a:pt x="240792" y="3195767"/>
                  <a:pt x="0" y="0"/>
                  <a:pt x="597982" y="385872"/>
                </a:cubicBezTo>
                <a:lnTo>
                  <a:pt x="5455766" y="957376"/>
                </a:lnTo>
                <a:lnTo>
                  <a:pt x="4580651" y="4457838"/>
                </a:lnTo>
                <a:lnTo>
                  <a:pt x="26478" y="4457838"/>
                </a:lnTo>
                <a:close/>
              </a:path>
            </a:pathLst>
          </a:custGeom>
          <a:gradFill flip="none" rotWithShape="1">
            <a:gsLst>
              <a:gs pos="0">
                <a:srgbClr val="0033CC">
                  <a:shade val="30000"/>
                  <a:satMod val="115000"/>
                </a:srgb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i="1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artina" pitchFamily="2" charset="0"/>
            </a:endParaRPr>
          </a:p>
        </p:txBody>
      </p:sp>
      <p:pic>
        <p:nvPicPr>
          <p:cNvPr id="1028" name="Picture 4" descr="E:\MIS COSAS\DOCUMENTOS ANA\FLORES\ARREGLOS-FLORES\ARREGLOS-1\17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-214338"/>
            <a:ext cx="2857520" cy="7215214"/>
          </a:xfrm>
          <a:prstGeom prst="rect">
            <a:avLst/>
          </a:prstGeom>
          <a:noFill/>
        </p:spPr>
      </p:pic>
      <p:sp>
        <p:nvSpPr>
          <p:cNvPr id="2" name="1 Triángulo rectángulo"/>
          <p:cNvSpPr/>
          <p:nvPr/>
        </p:nvSpPr>
        <p:spPr>
          <a:xfrm flipH="1">
            <a:off x="8001024" y="4857760"/>
            <a:ext cx="1142976" cy="2000240"/>
          </a:xfrm>
          <a:prstGeom prst="rtTriangle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3" name="2 Triángulo rectángulo"/>
          <p:cNvSpPr/>
          <p:nvPr/>
        </p:nvSpPr>
        <p:spPr>
          <a:xfrm flipH="1">
            <a:off x="8001024" y="2357430"/>
            <a:ext cx="1142976" cy="2143116"/>
          </a:xfrm>
          <a:prstGeom prst="rtTriangle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4" name="3 Triángulo rectángulo"/>
          <p:cNvSpPr/>
          <p:nvPr/>
        </p:nvSpPr>
        <p:spPr>
          <a:xfrm flipH="1">
            <a:off x="8072462" y="0"/>
            <a:ext cx="1071538" cy="2071678"/>
          </a:xfrm>
          <a:prstGeom prst="rtTriangle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5" name="4 Triángulo rectángulo"/>
          <p:cNvSpPr/>
          <p:nvPr/>
        </p:nvSpPr>
        <p:spPr>
          <a:xfrm>
            <a:off x="0" y="4857760"/>
            <a:ext cx="928662" cy="2000240"/>
          </a:xfrm>
          <a:prstGeom prst="rtTriangle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6" name="5 Triángulo rectángulo"/>
          <p:cNvSpPr/>
          <p:nvPr/>
        </p:nvSpPr>
        <p:spPr>
          <a:xfrm>
            <a:off x="0" y="2571744"/>
            <a:ext cx="928662" cy="1785950"/>
          </a:xfrm>
          <a:prstGeom prst="rtTriangle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7" name="6 Triángulo rectángulo"/>
          <p:cNvSpPr/>
          <p:nvPr/>
        </p:nvSpPr>
        <p:spPr>
          <a:xfrm>
            <a:off x="0" y="0"/>
            <a:ext cx="928662" cy="2000240"/>
          </a:xfrm>
          <a:prstGeom prst="rtTriangle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5" name="14 Datos"/>
          <p:cNvSpPr/>
          <p:nvPr/>
        </p:nvSpPr>
        <p:spPr>
          <a:xfrm>
            <a:off x="642910" y="2857496"/>
            <a:ext cx="6215106" cy="2431435"/>
          </a:xfrm>
          <a:prstGeom prst="flowChartInputOutpu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artina" pitchFamily="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i="1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latin typeface="Centaur" pitchFamily="18" charset="0"/>
              </a:rPr>
              <a:t>Ser feliz no es solo valorizar la sonrisa</a:t>
            </a:r>
            <a:r>
              <a:rPr lang="es-ES" sz="3200" b="1" i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latin typeface="Centaur" pitchFamily="18" charset="0"/>
              </a:rPr>
              <a:t>, sino  también </a:t>
            </a:r>
            <a:r>
              <a:rPr lang="es-ES" sz="3200" b="1" i="1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latin typeface="Centaur" pitchFamily="18" charset="0"/>
              </a:rPr>
              <a:t>reflexionar sobre la tristeza.</a:t>
            </a:r>
          </a:p>
        </p:txBody>
      </p:sp>
      <p:pic>
        <p:nvPicPr>
          <p:cNvPr id="6152" name="Picture 8" descr="E:\MIS COSAS\DOCUMENTOS ANA\PHOTOSOP\06qc9z0v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01620">
            <a:off x="1068560" y="199895"/>
            <a:ext cx="2995615" cy="3143272"/>
          </a:xfrm>
          <a:prstGeom prst="rect">
            <a:avLst/>
          </a:prstGeom>
          <a:noFill/>
        </p:spPr>
      </p:pic>
      <p:pic>
        <p:nvPicPr>
          <p:cNvPr id="6155" name="Picture 11" descr="E:\MIS COSAS\DOCUMENTOS ANA\FILOS\barraluce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29123" cy="77028"/>
          </a:xfrm>
          <a:prstGeom prst="rect">
            <a:avLst/>
          </a:prstGeom>
          <a:noFill/>
        </p:spPr>
      </p:pic>
      <p:pic>
        <p:nvPicPr>
          <p:cNvPr id="21" name="Picture 11" descr="E:\MIS COSAS\DOCUMENTOS ANA\FILOS\barraluce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0"/>
            <a:ext cx="4714876" cy="8199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8000"/>
            </a:gs>
            <a:gs pos="0">
              <a:schemeClr val="accent3">
                <a:lumMod val="75000"/>
              </a:schemeClr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MIS COSAS\DOCUMENTOS ANA\FILOS\4 (2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85794"/>
            <a:ext cx="9144000" cy="6072206"/>
          </a:xfrm>
          <a:prstGeom prst="rect">
            <a:avLst/>
          </a:prstGeom>
          <a:noFill/>
        </p:spPr>
      </p:pic>
      <p:pic>
        <p:nvPicPr>
          <p:cNvPr id="1027" name="Picture 3" descr="E:\MIS COSAS\DOCUMENTOS ANA\MARCOS\PERGAMINOS\pergamino.png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-500098" y="-928718"/>
            <a:ext cx="6072230" cy="735811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85852" y="1643050"/>
            <a:ext cx="271464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Centaur" pitchFamily="18" charset="0"/>
              </a:rPr>
              <a:t>No es apenas conmemorar un suceso, sino aprender lecciones de los fracasos.</a:t>
            </a:r>
            <a:endParaRPr lang="es-CL" sz="2800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Centaur" pitchFamily="18" charset="0"/>
            </a:endParaRPr>
          </a:p>
        </p:txBody>
      </p:sp>
      <p:pic>
        <p:nvPicPr>
          <p:cNvPr id="2052" name="Picture 4" descr="E:\MIS COSAS\DOCUMENTOS ANA\CORAZONES\7038bd2ceec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25854">
            <a:off x="4910244" y="313327"/>
            <a:ext cx="3816677" cy="438463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MIS COSAS\DOCUMENTOS ANA\MARCOS\PERGAMINOS\pergamino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-357214"/>
            <a:ext cx="7800997" cy="4333887"/>
          </a:xfrm>
          <a:prstGeom prst="rect">
            <a:avLst/>
          </a:prstGeom>
          <a:noFill/>
        </p:spPr>
      </p:pic>
      <p:pic>
        <p:nvPicPr>
          <p:cNvPr id="2051" name="Picture 3" descr="E:\MIS COSAS\DOCUMENTOS ANA\ESQUINEROS\tulipanes_amarillos-1280x8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1589444"/>
            <a:ext cx="9501222" cy="526855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71736" y="714356"/>
            <a:ext cx="4572000" cy="138499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Centaur" pitchFamily="18" charset="0"/>
              </a:rPr>
              <a:t>No es apenas tener alegrías con los aplausos, sino encontrar alegría en el anonimato.</a:t>
            </a:r>
            <a:endParaRPr lang="es-CL" sz="2800" b="1" i="1" dirty="0">
              <a:ln w="50800"/>
              <a:solidFill>
                <a:schemeClr val="bg1">
                  <a:shade val="50000"/>
                </a:schemeClr>
              </a:solidFill>
              <a:latin typeface="Centaur" pitchFamily="18" charset="0"/>
            </a:endParaRPr>
          </a:p>
        </p:txBody>
      </p:sp>
      <p:pic>
        <p:nvPicPr>
          <p:cNvPr id="7171" name="Picture 3" descr="E:\MIS COSAS\DOCUMENTOS ANA\FLORES\ARREGLOS-FLORES\ARREGLOS-1\FM-Surrender-Element-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781290">
            <a:off x="957146" y="1231001"/>
            <a:ext cx="908463" cy="20866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1" name="Picture 11" descr="E:\MIS COSAS\DOCUMENTOS ANA\ESQUINEROS\retro-verde-nesaro-flor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1214422"/>
            <a:ext cx="5953135" cy="564357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 rot="5400000">
            <a:off x="4250541" y="-4250541"/>
            <a:ext cx="642918" cy="9144000"/>
          </a:xfrm>
          <a:prstGeom prst="rtTriangle">
            <a:avLst/>
          </a:prstGeom>
          <a:solidFill>
            <a:srgbClr val="009900"/>
          </a:solidFill>
          <a:ln>
            <a:noFill/>
          </a:ln>
          <a:effectLst>
            <a:innerShdw blurRad="50800">
              <a:prstClr val="black"/>
            </a:innerShdw>
          </a:effectLst>
          <a:scene3d>
            <a:camera prst="orthographicFront"/>
            <a:lightRig rig="brightRoom" dir="t"/>
          </a:scene3d>
          <a:sp3d extrusionH="76200" contourW="12700" prstMaterial="flat">
            <a:bevelT w="152400" h="50800" prst="softRound"/>
            <a:extrusionClr>
              <a:srgbClr val="009900"/>
            </a:extrusionClr>
            <a:contourClr>
              <a:srgbClr val="0099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4" name="3 Triángulo rectángulo"/>
          <p:cNvSpPr/>
          <p:nvPr/>
        </p:nvSpPr>
        <p:spPr>
          <a:xfrm rot="21341105" flipV="1">
            <a:off x="-34527" y="297937"/>
            <a:ext cx="9182581" cy="571856"/>
          </a:xfrm>
          <a:prstGeom prst="rtTriangle">
            <a:avLst/>
          </a:prstGeom>
          <a:solidFill>
            <a:srgbClr val="99FF33"/>
          </a:soli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5" name="4 Triángulo rectángulo"/>
          <p:cNvSpPr/>
          <p:nvPr/>
        </p:nvSpPr>
        <p:spPr>
          <a:xfrm flipH="1">
            <a:off x="8429652" y="1"/>
            <a:ext cx="714348" cy="6858000"/>
          </a:xfrm>
          <a:prstGeom prst="rtTriangle">
            <a:avLst/>
          </a:prstGeom>
          <a:solidFill>
            <a:srgbClr val="009900"/>
          </a:solidFill>
          <a:ln>
            <a:noFill/>
          </a:ln>
          <a:effectLst>
            <a:outerShdw dist="50800" sx="1000" sy="1000" algn="ctr" rotWithShape="0">
              <a:srgbClr val="000000"/>
            </a:outerShdw>
          </a:effectLst>
          <a:scene3d>
            <a:camera prst="orthographicFront"/>
            <a:lightRig rig="brightRoom" dir="t"/>
          </a:scene3d>
          <a:sp3d extrusionH="76200" contourW="12700" prstMaterial="metal">
            <a:bevelT w="152400" h="50800" prst="softRound"/>
            <a:extrusionClr>
              <a:srgbClr val="009900"/>
            </a:extrusionClr>
            <a:contourClr>
              <a:schemeClr val="accent4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6" name="5 Triángulo rectángulo"/>
          <p:cNvSpPr/>
          <p:nvPr/>
        </p:nvSpPr>
        <p:spPr>
          <a:xfrm rot="327698" flipH="1">
            <a:off x="8044884" y="-52426"/>
            <a:ext cx="769502" cy="6962851"/>
          </a:xfrm>
          <a:prstGeom prst="rtTriangle">
            <a:avLst/>
          </a:prstGeom>
          <a:gradFill flip="none" rotWithShape="1">
            <a:gsLst>
              <a:gs pos="0">
                <a:srgbClr val="99FF33">
                  <a:shade val="30000"/>
                  <a:satMod val="115000"/>
                </a:srgbClr>
              </a:gs>
              <a:gs pos="50000">
                <a:srgbClr val="99FF33">
                  <a:shade val="67500"/>
                  <a:satMod val="115000"/>
                </a:srgbClr>
              </a:gs>
              <a:gs pos="100000">
                <a:srgbClr val="99FF3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brightRoom" dir="t"/>
          </a:scene3d>
          <a:sp3d prstMaterial="flat"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12" name="11 Forma libre"/>
          <p:cNvSpPr/>
          <p:nvPr/>
        </p:nvSpPr>
        <p:spPr>
          <a:xfrm>
            <a:off x="3744613" y="857232"/>
            <a:ext cx="4542163" cy="4429156"/>
          </a:xfrm>
          <a:custGeom>
            <a:avLst/>
            <a:gdLst>
              <a:gd name="connsiteX0" fmla="*/ 0 w 3286148"/>
              <a:gd name="connsiteY0" fmla="*/ 0 h 4143368"/>
              <a:gd name="connsiteX1" fmla="*/ 3286148 w 3286148"/>
              <a:gd name="connsiteY1" fmla="*/ 0 h 4143368"/>
              <a:gd name="connsiteX2" fmla="*/ 3286148 w 3286148"/>
              <a:gd name="connsiteY2" fmla="*/ 4143368 h 4143368"/>
              <a:gd name="connsiteX3" fmla="*/ 0 w 3286148"/>
              <a:gd name="connsiteY3" fmla="*/ 4143368 h 4143368"/>
              <a:gd name="connsiteX4" fmla="*/ 0 w 3286148"/>
              <a:gd name="connsiteY4" fmla="*/ 0 h 4143368"/>
              <a:gd name="connsiteX0" fmla="*/ 285752 w 3571900"/>
              <a:gd name="connsiteY0" fmla="*/ 0 h 4143404"/>
              <a:gd name="connsiteX1" fmla="*/ 3571900 w 3571900"/>
              <a:gd name="connsiteY1" fmla="*/ 0 h 4143404"/>
              <a:gd name="connsiteX2" fmla="*/ 3571900 w 3571900"/>
              <a:gd name="connsiteY2" fmla="*/ 4143368 h 4143404"/>
              <a:gd name="connsiteX3" fmla="*/ 0 w 3571900"/>
              <a:gd name="connsiteY3" fmla="*/ 4143404 h 4143404"/>
              <a:gd name="connsiteX4" fmla="*/ 285752 w 3571900"/>
              <a:gd name="connsiteY4" fmla="*/ 0 h 4143404"/>
              <a:gd name="connsiteX0" fmla="*/ 777113 w 4063261"/>
              <a:gd name="connsiteY0" fmla="*/ 0 h 4143404"/>
              <a:gd name="connsiteX1" fmla="*/ 4063261 w 4063261"/>
              <a:gd name="connsiteY1" fmla="*/ 0 h 4143404"/>
              <a:gd name="connsiteX2" fmla="*/ 4063261 w 4063261"/>
              <a:gd name="connsiteY2" fmla="*/ 4143368 h 4143404"/>
              <a:gd name="connsiteX3" fmla="*/ 491361 w 4063261"/>
              <a:gd name="connsiteY3" fmla="*/ 4143404 h 4143404"/>
              <a:gd name="connsiteX4" fmla="*/ 777113 w 4063261"/>
              <a:gd name="connsiteY4" fmla="*/ 0 h 4143404"/>
              <a:gd name="connsiteX0" fmla="*/ 1134304 w 4063261"/>
              <a:gd name="connsiteY0" fmla="*/ 71438 h 4143404"/>
              <a:gd name="connsiteX1" fmla="*/ 4063261 w 4063261"/>
              <a:gd name="connsiteY1" fmla="*/ 0 h 4143404"/>
              <a:gd name="connsiteX2" fmla="*/ 4063261 w 4063261"/>
              <a:gd name="connsiteY2" fmla="*/ 4143368 h 4143404"/>
              <a:gd name="connsiteX3" fmla="*/ 491361 w 4063261"/>
              <a:gd name="connsiteY3" fmla="*/ 4143404 h 4143404"/>
              <a:gd name="connsiteX4" fmla="*/ 1134304 w 4063261"/>
              <a:gd name="connsiteY4" fmla="*/ 71438 h 4143404"/>
              <a:gd name="connsiteX0" fmla="*/ 1134304 w 4063261"/>
              <a:gd name="connsiteY0" fmla="*/ 71438 h 4143404"/>
              <a:gd name="connsiteX1" fmla="*/ 4063261 w 4063261"/>
              <a:gd name="connsiteY1" fmla="*/ 0 h 4143404"/>
              <a:gd name="connsiteX2" fmla="*/ 4063261 w 4063261"/>
              <a:gd name="connsiteY2" fmla="*/ 4143368 h 4143404"/>
              <a:gd name="connsiteX3" fmla="*/ 491361 w 4063261"/>
              <a:gd name="connsiteY3" fmla="*/ 4143404 h 4143404"/>
              <a:gd name="connsiteX4" fmla="*/ 1134304 w 4063261"/>
              <a:gd name="connsiteY4" fmla="*/ 71438 h 4143404"/>
              <a:gd name="connsiteX0" fmla="*/ 1134304 w 4063261"/>
              <a:gd name="connsiteY0" fmla="*/ 71438 h 4143404"/>
              <a:gd name="connsiteX1" fmla="*/ 4063261 w 4063261"/>
              <a:gd name="connsiteY1" fmla="*/ 0 h 4143404"/>
              <a:gd name="connsiteX2" fmla="*/ 4063261 w 4063261"/>
              <a:gd name="connsiteY2" fmla="*/ 4143368 h 4143404"/>
              <a:gd name="connsiteX3" fmla="*/ 491361 w 4063261"/>
              <a:gd name="connsiteY3" fmla="*/ 4143404 h 4143404"/>
              <a:gd name="connsiteX4" fmla="*/ 1134304 w 4063261"/>
              <a:gd name="connsiteY4" fmla="*/ 71438 h 4143404"/>
              <a:gd name="connsiteX0" fmla="*/ 1134304 w 4206138"/>
              <a:gd name="connsiteY0" fmla="*/ 214314 h 4286280"/>
              <a:gd name="connsiteX1" fmla="*/ 4206138 w 4206138"/>
              <a:gd name="connsiteY1" fmla="*/ 0 h 4286280"/>
              <a:gd name="connsiteX2" fmla="*/ 4063261 w 4206138"/>
              <a:gd name="connsiteY2" fmla="*/ 4286244 h 4286280"/>
              <a:gd name="connsiteX3" fmla="*/ 491361 w 4206138"/>
              <a:gd name="connsiteY3" fmla="*/ 4286280 h 4286280"/>
              <a:gd name="connsiteX4" fmla="*/ 1134304 w 4206138"/>
              <a:gd name="connsiteY4" fmla="*/ 214314 h 4286280"/>
              <a:gd name="connsiteX0" fmla="*/ 1134304 w 4420451"/>
              <a:gd name="connsiteY0" fmla="*/ 285752 h 4357718"/>
              <a:gd name="connsiteX1" fmla="*/ 4420451 w 4420451"/>
              <a:gd name="connsiteY1" fmla="*/ 0 h 4357718"/>
              <a:gd name="connsiteX2" fmla="*/ 4063261 w 4420451"/>
              <a:gd name="connsiteY2" fmla="*/ 4357682 h 4357718"/>
              <a:gd name="connsiteX3" fmla="*/ 491361 w 4420451"/>
              <a:gd name="connsiteY3" fmla="*/ 4357718 h 4357718"/>
              <a:gd name="connsiteX4" fmla="*/ 1134304 w 4420451"/>
              <a:gd name="connsiteY4" fmla="*/ 285752 h 4357718"/>
              <a:gd name="connsiteX0" fmla="*/ 1134304 w 4706203"/>
              <a:gd name="connsiteY0" fmla="*/ 357190 h 4429156"/>
              <a:gd name="connsiteX1" fmla="*/ 4706203 w 4706203"/>
              <a:gd name="connsiteY1" fmla="*/ 0 h 4429156"/>
              <a:gd name="connsiteX2" fmla="*/ 4063261 w 4706203"/>
              <a:gd name="connsiteY2" fmla="*/ 4429120 h 4429156"/>
              <a:gd name="connsiteX3" fmla="*/ 491361 w 4706203"/>
              <a:gd name="connsiteY3" fmla="*/ 4429156 h 4429156"/>
              <a:gd name="connsiteX4" fmla="*/ 1134304 w 4706203"/>
              <a:gd name="connsiteY4" fmla="*/ 357190 h 4429156"/>
              <a:gd name="connsiteX0" fmla="*/ 1134304 w 4706203"/>
              <a:gd name="connsiteY0" fmla="*/ 357190 h 4429156"/>
              <a:gd name="connsiteX1" fmla="*/ 4706203 w 4706203"/>
              <a:gd name="connsiteY1" fmla="*/ 0 h 4429156"/>
              <a:gd name="connsiteX2" fmla="*/ 4063261 w 4706203"/>
              <a:gd name="connsiteY2" fmla="*/ 4429120 h 4429156"/>
              <a:gd name="connsiteX3" fmla="*/ 491361 w 4706203"/>
              <a:gd name="connsiteY3" fmla="*/ 4429156 h 4429156"/>
              <a:gd name="connsiteX4" fmla="*/ 1134304 w 4706203"/>
              <a:gd name="connsiteY4" fmla="*/ 357190 h 4429156"/>
              <a:gd name="connsiteX0" fmla="*/ 1134304 w 4920517"/>
              <a:gd name="connsiteY0" fmla="*/ 214314 h 4286280"/>
              <a:gd name="connsiteX1" fmla="*/ 4920517 w 4920517"/>
              <a:gd name="connsiteY1" fmla="*/ 0 h 4286280"/>
              <a:gd name="connsiteX2" fmla="*/ 4063261 w 4920517"/>
              <a:gd name="connsiteY2" fmla="*/ 4286244 h 4286280"/>
              <a:gd name="connsiteX3" fmla="*/ 491361 w 4920517"/>
              <a:gd name="connsiteY3" fmla="*/ 4286280 h 4286280"/>
              <a:gd name="connsiteX4" fmla="*/ 1134304 w 4920517"/>
              <a:gd name="connsiteY4" fmla="*/ 214314 h 4286280"/>
              <a:gd name="connsiteX0" fmla="*/ 1134304 w 4920517"/>
              <a:gd name="connsiteY0" fmla="*/ 428628 h 4500594"/>
              <a:gd name="connsiteX1" fmla="*/ 4920517 w 4920517"/>
              <a:gd name="connsiteY1" fmla="*/ 0 h 4500594"/>
              <a:gd name="connsiteX2" fmla="*/ 4063261 w 4920517"/>
              <a:gd name="connsiteY2" fmla="*/ 4500558 h 4500594"/>
              <a:gd name="connsiteX3" fmla="*/ 491361 w 4920517"/>
              <a:gd name="connsiteY3" fmla="*/ 4500594 h 4500594"/>
              <a:gd name="connsiteX4" fmla="*/ 1134304 w 4920517"/>
              <a:gd name="connsiteY4" fmla="*/ 428628 h 4500594"/>
              <a:gd name="connsiteX0" fmla="*/ 919990 w 4706203"/>
              <a:gd name="connsiteY0" fmla="*/ 428628 h 4500594"/>
              <a:gd name="connsiteX1" fmla="*/ 4706203 w 4706203"/>
              <a:gd name="connsiteY1" fmla="*/ 0 h 4500594"/>
              <a:gd name="connsiteX2" fmla="*/ 3848947 w 4706203"/>
              <a:gd name="connsiteY2" fmla="*/ 4500558 h 4500594"/>
              <a:gd name="connsiteX3" fmla="*/ 491361 w 4706203"/>
              <a:gd name="connsiteY3" fmla="*/ 4500594 h 4500594"/>
              <a:gd name="connsiteX4" fmla="*/ 919990 w 4706203"/>
              <a:gd name="connsiteY4" fmla="*/ 428628 h 4500594"/>
              <a:gd name="connsiteX0" fmla="*/ 1316513 w 5102726"/>
              <a:gd name="connsiteY0" fmla="*/ 428628 h 4500594"/>
              <a:gd name="connsiteX1" fmla="*/ 5102726 w 5102726"/>
              <a:gd name="connsiteY1" fmla="*/ 0 h 4500594"/>
              <a:gd name="connsiteX2" fmla="*/ 4245470 w 5102726"/>
              <a:gd name="connsiteY2" fmla="*/ 4500558 h 4500594"/>
              <a:gd name="connsiteX3" fmla="*/ 887884 w 5102726"/>
              <a:gd name="connsiteY3" fmla="*/ 4500594 h 4500594"/>
              <a:gd name="connsiteX4" fmla="*/ 1316513 w 5102726"/>
              <a:gd name="connsiteY4" fmla="*/ 428628 h 4500594"/>
              <a:gd name="connsiteX0" fmla="*/ 1316513 w 5102726"/>
              <a:gd name="connsiteY0" fmla="*/ 428628 h 4500594"/>
              <a:gd name="connsiteX1" fmla="*/ 5102726 w 5102726"/>
              <a:gd name="connsiteY1" fmla="*/ 0 h 4500594"/>
              <a:gd name="connsiteX2" fmla="*/ 4031156 w 5102726"/>
              <a:gd name="connsiteY2" fmla="*/ 4357718 h 4500594"/>
              <a:gd name="connsiteX3" fmla="*/ 887884 w 5102726"/>
              <a:gd name="connsiteY3" fmla="*/ 4500594 h 4500594"/>
              <a:gd name="connsiteX4" fmla="*/ 1316513 w 5102726"/>
              <a:gd name="connsiteY4" fmla="*/ 428628 h 4500594"/>
              <a:gd name="connsiteX0" fmla="*/ 1316513 w 5102726"/>
              <a:gd name="connsiteY0" fmla="*/ 428628 h 4643470"/>
              <a:gd name="connsiteX1" fmla="*/ 5102726 w 5102726"/>
              <a:gd name="connsiteY1" fmla="*/ 0 h 4643470"/>
              <a:gd name="connsiteX2" fmla="*/ 4102594 w 5102726"/>
              <a:gd name="connsiteY2" fmla="*/ 4643470 h 4643470"/>
              <a:gd name="connsiteX3" fmla="*/ 887884 w 5102726"/>
              <a:gd name="connsiteY3" fmla="*/ 4500594 h 4643470"/>
              <a:gd name="connsiteX4" fmla="*/ 1316513 w 5102726"/>
              <a:gd name="connsiteY4" fmla="*/ 428628 h 4643470"/>
              <a:gd name="connsiteX0" fmla="*/ 1316513 w 5102726"/>
              <a:gd name="connsiteY0" fmla="*/ 428628 h 4786346"/>
              <a:gd name="connsiteX1" fmla="*/ 5102726 w 5102726"/>
              <a:gd name="connsiteY1" fmla="*/ 0 h 4786346"/>
              <a:gd name="connsiteX2" fmla="*/ 4245470 w 5102726"/>
              <a:gd name="connsiteY2" fmla="*/ 4786346 h 4786346"/>
              <a:gd name="connsiteX3" fmla="*/ 887884 w 5102726"/>
              <a:gd name="connsiteY3" fmla="*/ 4500594 h 4786346"/>
              <a:gd name="connsiteX4" fmla="*/ 1316513 w 5102726"/>
              <a:gd name="connsiteY4" fmla="*/ 428628 h 4786346"/>
              <a:gd name="connsiteX0" fmla="*/ 1316513 w 5102726"/>
              <a:gd name="connsiteY0" fmla="*/ 428628 h 4786346"/>
              <a:gd name="connsiteX1" fmla="*/ 5102726 w 5102726"/>
              <a:gd name="connsiteY1" fmla="*/ 0 h 4786346"/>
              <a:gd name="connsiteX2" fmla="*/ 4245470 w 5102726"/>
              <a:gd name="connsiteY2" fmla="*/ 4786346 h 4786346"/>
              <a:gd name="connsiteX3" fmla="*/ 887884 w 5102726"/>
              <a:gd name="connsiteY3" fmla="*/ 4286280 h 4786346"/>
              <a:gd name="connsiteX4" fmla="*/ 1316513 w 5102726"/>
              <a:gd name="connsiteY4" fmla="*/ 428628 h 4786346"/>
              <a:gd name="connsiteX0" fmla="*/ 1316513 w 5102726"/>
              <a:gd name="connsiteY0" fmla="*/ 428628 h 4500594"/>
              <a:gd name="connsiteX1" fmla="*/ 5102726 w 5102726"/>
              <a:gd name="connsiteY1" fmla="*/ 0 h 4500594"/>
              <a:gd name="connsiteX2" fmla="*/ 3959718 w 5102726"/>
              <a:gd name="connsiteY2" fmla="*/ 4500594 h 4500594"/>
              <a:gd name="connsiteX3" fmla="*/ 887884 w 5102726"/>
              <a:gd name="connsiteY3" fmla="*/ 4286280 h 4500594"/>
              <a:gd name="connsiteX4" fmla="*/ 1316513 w 5102726"/>
              <a:gd name="connsiteY4" fmla="*/ 428628 h 4500594"/>
              <a:gd name="connsiteX0" fmla="*/ 1316513 w 5102726"/>
              <a:gd name="connsiteY0" fmla="*/ 428628 h 4643470"/>
              <a:gd name="connsiteX1" fmla="*/ 5102726 w 5102726"/>
              <a:gd name="connsiteY1" fmla="*/ 0 h 4643470"/>
              <a:gd name="connsiteX2" fmla="*/ 4102594 w 5102726"/>
              <a:gd name="connsiteY2" fmla="*/ 4643470 h 4643470"/>
              <a:gd name="connsiteX3" fmla="*/ 887884 w 5102726"/>
              <a:gd name="connsiteY3" fmla="*/ 4286280 h 4643470"/>
              <a:gd name="connsiteX4" fmla="*/ 1316513 w 5102726"/>
              <a:gd name="connsiteY4" fmla="*/ 428628 h 4643470"/>
              <a:gd name="connsiteX0" fmla="*/ 998038 w 4784251"/>
              <a:gd name="connsiteY0" fmla="*/ 428628 h 4643470"/>
              <a:gd name="connsiteX1" fmla="*/ 4784251 w 4784251"/>
              <a:gd name="connsiteY1" fmla="*/ 0 h 4643470"/>
              <a:gd name="connsiteX2" fmla="*/ 3784119 w 4784251"/>
              <a:gd name="connsiteY2" fmla="*/ 4643470 h 4643470"/>
              <a:gd name="connsiteX3" fmla="*/ 569409 w 4784251"/>
              <a:gd name="connsiteY3" fmla="*/ 4286280 h 4643470"/>
              <a:gd name="connsiteX4" fmla="*/ 998038 w 4784251"/>
              <a:gd name="connsiteY4" fmla="*/ 428628 h 4643470"/>
              <a:gd name="connsiteX0" fmla="*/ 1275292 w 5061505"/>
              <a:gd name="connsiteY0" fmla="*/ 428628 h 4643470"/>
              <a:gd name="connsiteX1" fmla="*/ 5061505 w 5061505"/>
              <a:gd name="connsiteY1" fmla="*/ 0 h 4643470"/>
              <a:gd name="connsiteX2" fmla="*/ 4061373 w 5061505"/>
              <a:gd name="connsiteY2" fmla="*/ 4643470 h 4643470"/>
              <a:gd name="connsiteX3" fmla="*/ 846663 w 5061505"/>
              <a:gd name="connsiteY3" fmla="*/ 4286280 h 4643470"/>
              <a:gd name="connsiteX4" fmla="*/ 1275292 w 5061505"/>
              <a:gd name="connsiteY4" fmla="*/ 428628 h 4643470"/>
              <a:gd name="connsiteX0" fmla="*/ 1275292 w 5061505"/>
              <a:gd name="connsiteY0" fmla="*/ 428628 h 4643470"/>
              <a:gd name="connsiteX1" fmla="*/ 5061505 w 5061505"/>
              <a:gd name="connsiteY1" fmla="*/ 0 h 4643470"/>
              <a:gd name="connsiteX2" fmla="*/ 4132811 w 5061505"/>
              <a:gd name="connsiteY2" fmla="*/ 4643470 h 4643470"/>
              <a:gd name="connsiteX3" fmla="*/ 846663 w 5061505"/>
              <a:gd name="connsiteY3" fmla="*/ 4286280 h 4643470"/>
              <a:gd name="connsiteX4" fmla="*/ 1275292 w 5061505"/>
              <a:gd name="connsiteY4" fmla="*/ 428628 h 4643470"/>
              <a:gd name="connsiteX0" fmla="*/ 1203853 w 5061505"/>
              <a:gd name="connsiteY0" fmla="*/ 357190 h 4643470"/>
              <a:gd name="connsiteX1" fmla="*/ 5061505 w 5061505"/>
              <a:gd name="connsiteY1" fmla="*/ 0 h 4643470"/>
              <a:gd name="connsiteX2" fmla="*/ 4132811 w 5061505"/>
              <a:gd name="connsiteY2" fmla="*/ 4643470 h 4643470"/>
              <a:gd name="connsiteX3" fmla="*/ 846663 w 5061505"/>
              <a:gd name="connsiteY3" fmla="*/ 4286280 h 4643470"/>
              <a:gd name="connsiteX4" fmla="*/ 1203853 w 5061505"/>
              <a:gd name="connsiteY4" fmla="*/ 357190 h 4643470"/>
              <a:gd name="connsiteX0" fmla="*/ 1203853 w 5061505"/>
              <a:gd name="connsiteY0" fmla="*/ 357190 h 4643470"/>
              <a:gd name="connsiteX1" fmla="*/ 5061505 w 5061505"/>
              <a:gd name="connsiteY1" fmla="*/ 0 h 4643470"/>
              <a:gd name="connsiteX2" fmla="*/ 4132811 w 5061505"/>
              <a:gd name="connsiteY2" fmla="*/ 4643470 h 4643470"/>
              <a:gd name="connsiteX3" fmla="*/ 846663 w 5061505"/>
              <a:gd name="connsiteY3" fmla="*/ 4286280 h 4643470"/>
              <a:gd name="connsiteX4" fmla="*/ 1203853 w 5061505"/>
              <a:gd name="connsiteY4" fmla="*/ 357190 h 4643470"/>
              <a:gd name="connsiteX0" fmla="*/ 1203853 w 5061505"/>
              <a:gd name="connsiteY0" fmla="*/ 357190 h 4643470"/>
              <a:gd name="connsiteX1" fmla="*/ 5061505 w 5061505"/>
              <a:gd name="connsiteY1" fmla="*/ 0 h 4643470"/>
              <a:gd name="connsiteX2" fmla="*/ 4132811 w 5061505"/>
              <a:gd name="connsiteY2" fmla="*/ 4643470 h 4643470"/>
              <a:gd name="connsiteX3" fmla="*/ 846663 w 5061505"/>
              <a:gd name="connsiteY3" fmla="*/ 4286280 h 4643470"/>
              <a:gd name="connsiteX4" fmla="*/ 1203853 w 5061505"/>
              <a:gd name="connsiteY4" fmla="*/ 357190 h 4643470"/>
              <a:gd name="connsiteX0" fmla="*/ 877303 w 4734955"/>
              <a:gd name="connsiteY0" fmla="*/ 357190 h 4643470"/>
              <a:gd name="connsiteX1" fmla="*/ 4734955 w 4734955"/>
              <a:gd name="connsiteY1" fmla="*/ 0 h 4643470"/>
              <a:gd name="connsiteX2" fmla="*/ 3806261 w 4734955"/>
              <a:gd name="connsiteY2" fmla="*/ 4643470 h 4643470"/>
              <a:gd name="connsiteX3" fmla="*/ 520113 w 4734955"/>
              <a:gd name="connsiteY3" fmla="*/ 4286280 h 4643470"/>
              <a:gd name="connsiteX4" fmla="*/ 877303 w 4734955"/>
              <a:gd name="connsiteY4" fmla="*/ 357190 h 4643470"/>
              <a:gd name="connsiteX0" fmla="*/ 877303 w 4592079"/>
              <a:gd name="connsiteY0" fmla="*/ 142876 h 4429156"/>
              <a:gd name="connsiteX1" fmla="*/ 4592079 w 4592079"/>
              <a:gd name="connsiteY1" fmla="*/ 0 h 4429156"/>
              <a:gd name="connsiteX2" fmla="*/ 3806261 w 4592079"/>
              <a:gd name="connsiteY2" fmla="*/ 4429156 h 4429156"/>
              <a:gd name="connsiteX3" fmla="*/ 520113 w 4592079"/>
              <a:gd name="connsiteY3" fmla="*/ 4071966 h 4429156"/>
              <a:gd name="connsiteX4" fmla="*/ 877303 w 4592079"/>
              <a:gd name="connsiteY4" fmla="*/ 142876 h 4429156"/>
              <a:gd name="connsiteX0" fmla="*/ 877303 w 4592079"/>
              <a:gd name="connsiteY0" fmla="*/ 142876 h 4429156"/>
              <a:gd name="connsiteX1" fmla="*/ 4592079 w 4592079"/>
              <a:gd name="connsiteY1" fmla="*/ 0 h 4429156"/>
              <a:gd name="connsiteX2" fmla="*/ 3806261 w 4592079"/>
              <a:gd name="connsiteY2" fmla="*/ 4429156 h 4429156"/>
              <a:gd name="connsiteX3" fmla="*/ 520113 w 4592079"/>
              <a:gd name="connsiteY3" fmla="*/ 4071966 h 4429156"/>
              <a:gd name="connsiteX4" fmla="*/ 877303 w 4592079"/>
              <a:gd name="connsiteY4" fmla="*/ 142876 h 4429156"/>
              <a:gd name="connsiteX0" fmla="*/ 877303 w 4592079"/>
              <a:gd name="connsiteY0" fmla="*/ 142876 h 4429156"/>
              <a:gd name="connsiteX1" fmla="*/ 4592079 w 4592079"/>
              <a:gd name="connsiteY1" fmla="*/ 0 h 4429156"/>
              <a:gd name="connsiteX2" fmla="*/ 3806261 w 4592079"/>
              <a:gd name="connsiteY2" fmla="*/ 4429156 h 4429156"/>
              <a:gd name="connsiteX3" fmla="*/ 520113 w 4592079"/>
              <a:gd name="connsiteY3" fmla="*/ 4071966 h 4429156"/>
              <a:gd name="connsiteX4" fmla="*/ 877303 w 4592079"/>
              <a:gd name="connsiteY4" fmla="*/ 142876 h 4429156"/>
              <a:gd name="connsiteX0" fmla="*/ 877303 w 4592079"/>
              <a:gd name="connsiteY0" fmla="*/ 142876 h 4429156"/>
              <a:gd name="connsiteX1" fmla="*/ 4592079 w 4592079"/>
              <a:gd name="connsiteY1" fmla="*/ 0 h 4429156"/>
              <a:gd name="connsiteX2" fmla="*/ 3806261 w 4592079"/>
              <a:gd name="connsiteY2" fmla="*/ 4429156 h 4429156"/>
              <a:gd name="connsiteX3" fmla="*/ 520113 w 4592079"/>
              <a:gd name="connsiteY3" fmla="*/ 4071966 h 4429156"/>
              <a:gd name="connsiteX4" fmla="*/ 877303 w 4592079"/>
              <a:gd name="connsiteY4" fmla="*/ 142876 h 4429156"/>
              <a:gd name="connsiteX0" fmla="*/ 877303 w 4592079"/>
              <a:gd name="connsiteY0" fmla="*/ 142876 h 4429156"/>
              <a:gd name="connsiteX1" fmla="*/ 4592079 w 4592079"/>
              <a:gd name="connsiteY1" fmla="*/ 0 h 4429156"/>
              <a:gd name="connsiteX2" fmla="*/ 3806261 w 4592079"/>
              <a:gd name="connsiteY2" fmla="*/ 4429156 h 4429156"/>
              <a:gd name="connsiteX3" fmla="*/ 520113 w 4592079"/>
              <a:gd name="connsiteY3" fmla="*/ 4071966 h 4429156"/>
              <a:gd name="connsiteX4" fmla="*/ 877303 w 4592079"/>
              <a:gd name="connsiteY4" fmla="*/ 142876 h 4429156"/>
              <a:gd name="connsiteX0" fmla="*/ 877303 w 4592079"/>
              <a:gd name="connsiteY0" fmla="*/ 142876 h 4429156"/>
              <a:gd name="connsiteX1" fmla="*/ 4592079 w 4592079"/>
              <a:gd name="connsiteY1" fmla="*/ 0 h 4429156"/>
              <a:gd name="connsiteX2" fmla="*/ 3806261 w 4592079"/>
              <a:gd name="connsiteY2" fmla="*/ 4429156 h 4429156"/>
              <a:gd name="connsiteX3" fmla="*/ 520113 w 4592079"/>
              <a:gd name="connsiteY3" fmla="*/ 4071966 h 4429156"/>
              <a:gd name="connsiteX4" fmla="*/ 877303 w 4592079"/>
              <a:gd name="connsiteY4" fmla="*/ 142876 h 4429156"/>
              <a:gd name="connsiteX0" fmla="*/ 948741 w 4663517"/>
              <a:gd name="connsiteY0" fmla="*/ 142876 h 4429156"/>
              <a:gd name="connsiteX1" fmla="*/ 4663517 w 4663517"/>
              <a:gd name="connsiteY1" fmla="*/ 0 h 4429156"/>
              <a:gd name="connsiteX2" fmla="*/ 3877699 w 4663517"/>
              <a:gd name="connsiteY2" fmla="*/ 4429156 h 4429156"/>
              <a:gd name="connsiteX3" fmla="*/ 520113 w 4663517"/>
              <a:gd name="connsiteY3" fmla="*/ 4071966 h 4429156"/>
              <a:gd name="connsiteX4" fmla="*/ 948741 w 4663517"/>
              <a:gd name="connsiteY4" fmla="*/ 142876 h 4429156"/>
              <a:gd name="connsiteX0" fmla="*/ 478696 w 4193472"/>
              <a:gd name="connsiteY0" fmla="*/ 142876 h 4429156"/>
              <a:gd name="connsiteX1" fmla="*/ 4193472 w 4193472"/>
              <a:gd name="connsiteY1" fmla="*/ 0 h 4429156"/>
              <a:gd name="connsiteX2" fmla="*/ 3407654 w 4193472"/>
              <a:gd name="connsiteY2" fmla="*/ 4429156 h 4429156"/>
              <a:gd name="connsiteX3" fmla="*/ 50068 w 4193472"/>
              <a:gd name="connsiteY3" fmla="*/ 4071966 h 4429156"/>
              <a:gd name="connsiteX4" fmla="*/ 478696 w 4193472"/>
              <a:gd name="connsiteY4" fmla="*/ 142876 h 4429156"/>
              <a:gd name="connsiteX0" fmla="*/ 428628 w 4143404"/>
              <a:gd name="connsiteY0" fmla="*/ 142876 h 4429156"/>
              <a:gd name="connsiteX1" fmla="*/ 4143404 w 4143404"/>
              <a:gd name="connsiteY1" fmla="*/ 0 h 4429156"/>
              <a:gd name="connsiteX2" fmla="*/ 3357586 w 4143404"/>
              <a:gd name="connsiteY2" fmla="*/ 4429156 h 4429156"/>
              <a:gd name="connsiteX3" fmla="*/ 0 w 4143404"/>
              <a:gd name="connsiteY3" fmla="*/ 4071966 h 4429156"/>
              <a:gd name="connsiteX4" fmla="*/ 428628 w 4143404"/>
              <a:gd name="connsiteY4" fmla="*/ 142876 h 4429156"/>
              <a:gd name="connsiteX0" fmla="*/ 468960 w 4183736"/>
              <a:gd name="connsiteY0" fmla="*/ 142876 h 4429156"/>
              <a:gd name="connsiteX1" fmla="*/ 4183736 w 4183736"/>
              <a:gd name="connsiteY1" fmla="*/ 0 h 4429156"/>
              <a:gd name="connsiteX2" fmla="*/ 3397918 w 4183736"/>
              <a:gd name="connsiteY2" fmla="*/ 4429156 h 4429156"/>
              <a:gd name="connsiteX3" fmla="*/ 40332 w 4183736"/>
              <a:gd name="connsiteY3" fmla="*/ 4071966 h 4429156"/>
              <a:gd name="connsiteX4" fmla="*/ 468960 w 4183736"/>
              <a:gd name="connsiteY4" fmla="*/ 142876 h 4429156"/>
              <a:gd name="connsiteX0" fmla="*/ 684511 w 4399287"/>
              <a:gd name="connsiteY0" fmla="*/ 142876 h 4429156"/>
              <a:gd name="connsiteX1" fmla="*/ 4399287 w 4399287"/>
              <a:gd name="connsiteY1" fmla="*/ 0 h 4429156"/>
              <a:gd name="connsiteX2" fmla="*/ 3613469 w 4399287"/>
              <a:gd name="connsiteY2" fmla="*/ 4429156 h 4429156"/>
              <a:gd name="connsiteX3" fmla="*/ 255883 w 4399287"/>
              <a:gd name="connsiteY3" fmla="*/ 4071966 h 4429156"/>
              <a:gd name="connsiteX4" fmla="*/ 684511 w 4399287"/>
              <a:gd name="connsiteY4" fmla="*/ 142876 h 4429156"/>
              <a:gd name="connsiteX0" fmla="*/ 827387 w 4542163"/>
              <a:gd name="connsiteY0" fmla="*/ 142876 h 4429156"/>
              <a:gd name="connsiteX1" fmla="*/ 4542163 w 4542163"/>
              <a:gd name="connsiteY1" fmla="*/ 0 h 4429156"/>
              <a:gd name="connsiteX2" fmla="*/ 3756345 w 4542163"/>
              <a:gd name="connsiteY2" fmla="*/ 4429156 h 4429156"/>
              <a:gd name="connsiteX3" fmla="*/ 255883 w 4542163"/>
              <a:gd name="connsiteY3" fmla="*/ 4214842 h 4429156"/>
              <a:gd name="connsiteX4" fmla="*/ 827387 w 4542163"/>
              <a:gd name="connsiteY4" fmla="*/ 142876 h 4429156"/>
              <a:gd name="connsiteX0" fmla="*/ 827387 w 4542163"/>
              <a:gd name="connsiteY0" fmla="*/ 142876 h 4429156"/>
              <a:gd name="connsiteX1" fmla="*/ 4542163 w 4542163"/>
              <a:gd name="connsiteY1" fmla="*/ 0 h 4429156"/>
              <a:gd name="connsiteX2" fmla="*/ 3756345 w 4542163"/>
              <a:gd name="connsiteY2" fmla="*/ 4429156 h 4429156"/>
              <a:gd name="connsiteX3" fmla="*/ 255883 w 4542163"/>
              <a:gd name="connsiteY3" fmla="*/ 4214842 h 4429156"/>
              <a:gd name="connsiteX4" fmla="*/ 827387 w 4542163"/>
              <a:gd name="connsiteY4" fmla="*/ 142876 h 4429156"/>
              <a:gd name="connsiteX0" fmla="*/ 827387 w 4542163"/>
              <a:gd name="connsiteY0" fmla="*/ 142876 h 4429156"/>
              <a:gd name="connsiteX1" fmla="*/ 4542163 w 4542163"/>
              <a:gd name="connsiteY1" fmla="*/ 0 h 4429156"/>
              <a:gd name="connsiteX2" fmla="*/ 3756345 w 4542163"/>
              <a:gd name="connsiteY2" fmla="*/ 4429156 h 4429156"/>
              <a:gd name="connsiteX3" fmla="*/ 255883 w 4542163"/>
              <a:gd name="connsiteY3" fmla="*/ 4214842 h 4429156"/>
              <a:gd name="connsiteX4" fmla="*/ 827387 w 4542163"/>
              <a:gd name="connsiteY4" fmla="*/ 142876 h 4429156"/>
              <a:gd name="connsiteX0" fmla="*/ 827387 w 4542163"/>
              <a:gd name="connsiteY0" fmla="*/ 142876 h 4429156"/>
              <a:gd name="connsiteX1" fmla="*/ 4542163 w 4542163"/>
              <a:gd name="connsiteY1" fmla="*/ 0 h 4429156"/>
              <a:gd name="connsiteX2" fmla="*/ 3756345 w 4542163"/>
              <a:gd name="connsiteY2" fmla="*/ 4429156 h 4429156"/>
              <a:gd name="connsiteX3" fmla="*/ 255883 w 4542163"/>
              <a:gd name="connsiteY3" fmla="*/ 4214842 h 4429156"/>
              <a:gd name="connsiteX4" fmla="*/ 827387 w 4542163"/>
              <a:gd name="connsiteY4" fmla="*/ 142876 h 4429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42163" h="4429156">
                <a:moveTo>
                  <a:pt x="827387" y="142876"/>
                </a:moveTo>
                <a:cubicBezTo>
                  <a:pt x="1961267" y="541716"/>
                  <a:pt x="3536214" y="213503"/>
                  <a:pt x="4542163" y="0"/>
                </a:cubicBezTo>
                <a:cubicBezTo>
                  <a:pt x="3971441" y="1282578"/>
                  <a:pt x="3808640" y="3185919"/>
                  <a:pt x="3756345" y="4429156"/>
                </a:cubicBezTo>
                <a:cubicBezTo>
                  <a:pt x="2589524" y="4357718"/>
                  <a:pt x="1842410" y="3688866"/>
                  <a:pt x="255883" y="4214842"/>
                </a:cubicBezTo>
                <a:cubicBezTo>
                  <a:pt x="0" y="2946750"/>
                  <a:pt x="732136" y="1524011"/>
                  <a:pt x="827387" y="142876"/>
                </a:cubicBezTo>
                <a:close/>
              </a:path>
            </a:pathLst>
          </a:custGeom>
          <a:solidFill>
            <a:srgbClr val="009900"/>
          </a:solidFill>
          <a:ln w="57150">
            <a:solidFill>
              <a:srgbClr val="66FF33"/>
            </a:solidFill>
          </a:ln>
          <a:effectLst>
            <a:innerShdw blurRad="63500" dist="50800" dir="108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52400" h="127000" prst="convex"/>
            <a:bevelB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i="1" dirty="0" smtClean="0">
                <a:solidFill>
                  <a:schemeClr val="tx1"/>
                </a:solidFill>
                <a:latin typeface="Centaur" pitchFamily="18" charset="0"/>
              </a:rPr>
              <a:t> </a:t>
            </a:r>
            <a:r>
              <a:rPr lang="es-ES" sz="2800" b="1" i="1" dirty="0" smtClean="0">
                <a:solidFill>
                  <a:schemeClr val="bg1"/>
                </a:solidFill>
                <a:latin typeface="Centaur" pitchFamily="18" charset="0"/>
              </a:rPr>
              <a:t>Ser feliz es reconocer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i="1" dirty="0" smtClean="0">
                <a:solidFill>
                  <a:schemeClr val="bg1"/>
                </a:solidFill>
                <a:latin typeface="Centaur" pitchFamily="18" charset="0"/>
              </a:rPr>
              <a:t>que vale la pena vivir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i="1" dirty="0" smtClean="0">
                <a:solidFill>
                  <a:schemeClr val="bg1"/>
                </a:solidFill>
                <a:latin typeface="Centaur" pitchFamily="18" charset="0"/>
              </a:rPr>
              <a:t>la vida a pesar de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i="1" dirty="0" smtClean="0">
                <a:solidFill>
                  <a:schemeClr val="bg1"/>
                </a:solidFill>
                <a:latin typeface="Centaur" pitchFamily="18" charset="0"/>
              </a:rPr>
              <a:t>todos  los desafíos y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i="1" dirty="0" smtClean="0">
                <a:solidFill>
                  <a:schemeClr val="bg1"/>
                </a:solidFill>
                <a:latin typeface="Centaur" pitchFamily="18" charset="0"/>
              </a:rPr>
              <a:t>períodos de crisis. </a:t>
            </a:r>
            <a:endParaRPr lang="es-CL" sz="2800" b="1" i="1" dirty="0" smtClean="0">
              <a:solidFill>
                <a:schemeClr val="bg1"/>
              </a:solidFill>
              <a:latin typeface="Centaur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i="1" dirty="0" smtClean="0">
                <a:solidFill>
                  <a:schemeClr val="tx1"/>
                </a:solidFill>
                <a:latin typeface="Centaur" pitchFamily="18" charset="0"/>
              </a:rPr>
              <a:t> </a:t>
            </a:r>
            <a:endParaRPr lang="es-CL" sz="2800" b="1" i="1" dirty="0">
              <a:solidFill>
                <a:schemeClr val="tx1"/>
              </a:solidFill>
              <a:latin typeface="Centaur" pitchFamily="18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MIS COSAS\DOCUMENTOS ANA\ESQUINEROS\rgxqh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1" name="Picture 3" descr="E:\MIS COSAS\DOCUMENTOS ANA\MARCOS\PERGAMINOS\pergamino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52562" y="214290"/>
            <a:ext cx="7691438" cy="635795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500694" y="1500174"/>
            <a:ext cx="250033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solidFill>
                  <a:schemeClr val="bg1"/>
                </a:solidFill>
                <a:latin typeface="Centaur" pitchFamily="18" charset="0"/>
              </a:rPr>
              <a:t>Ser  feliz no es una fatalidad del destino sino una conquista de quien sabe viajar  por dentro de su propio ser…</a:t>
            </a:r>
            <a:endParaRPr lang="es-CL" sz="2800" b="1" i="1" dirty="0">
              <a:solidFill>
                <a:schemeClr val="bg1"/>
              </a:solidFill>
              <a:latin typeface="Centaur" pitchFamily="18" charset="0"/>
            </a:endParaRPr>
          </a:p>
        </p:txBody>
      </p:sp>
    </p:spTree>
  </p:cSld>
  <p:clrMapOvr>
    <a:masterClrMapping/>
  </p:clrMapOvr>
  <p:transition spd="slow" advTm="102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E:\MIS COSAS\DOCUMENTOS ANA\ESQUINEROS\campo-de-oro-flores-3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2765" cy="6858000"/>
          </a:xfrm>
          <a:prstGeom prst="rect">
            <a:avLst/>
          </a:prstGeom>
          <a:noFill/>
        </p:spPr>
      </p:pic>
      <p:sp>
        <p:nvSpPr>
          <p:cNvPr id="2" name="1 Elipse"/>
          <p:cNvSpPr/>
          <p:nvPr/>
        </p:nvSpPr>
        <p:spPr>
          <a:xfrm>
            <a:off x="1785918" y="0"/>
            <a:ext cx="7215238" cy="68580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3" name="2 Elipse"/>
          <p:cNvSpPr/>
          <p:nvPr/>
        </p:nvSpPr>
        <p:spPr>
          <a:xfrm>
            <a:off x="2357422" y="0"/>
            <a:ext cx="6072230" cy="6858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4" name="3 Elipse"/>
          <p:cNvSpPr/>
          <p:nvPr/>
        </p:nvSpPr>
        <p:spPr>
          <a:xfrm>
            <a:off x="2928926" y="0"/>
            <a:ext cx="4929222" cy="68580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5" name="4 Elipse"/>
          <p:cNvSpPr/>
          <p:nvPr/>
        </p:nvSpPr>
        <p:spPr>
          <a:xfrm>
            <a:off x="3500430" y="0"/>
            <a:ext cx="3714776" cy="6858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3857620" y="1071546"/>
            <a:ext cx="285752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Centaur" pitchFamily="18" charset="0"/>
              </a:rPr>
              <a:t>Ser feliz es dejar de ser victima de los problemas y volverte un actor de la propia historia</a:t>
            </a:r>
            <a:r>
              <a:rPr lang="es-ES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Centaur" pitchFamily="18" charset="0"/>
              </a:rPr>
              <a:t>. </a:t>
            </a:r>
            <a:endParaRPr lang="es-ES" sz="2800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Centaur" pitchFamily="18" charset="0"/>
            </a:endParaRPr>
          </a:p>
        </p:txBody>
      </p:sp>
      <p:pic>
        <p:nvPicPr>
          <p:cNvPr id="6152" name="Picture 8" descr="E:\MIS COSAS\DOCUMENTOS ANA\CORAZONES\449626781547387531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3286124"/>
            <a:ext cx="2283581" cy="26548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6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na María\Escritorio\beb35a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1" descr="E:\MIS COSAS\DOCUMENTOS ANA\MARCOS\PERGAMINOS\75c0c34b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-357214"/>
            <a:ext cx="5929354" cy="6929486"/>
          </a:xfrm>
          <a:prstGeom prst="rect">
            <a:avLst/>
          </a:prstGeom>
          <a:noFill/>
        </p:spPr>
      </p:pic>
      <p:sp>
        <p:nvSpPr>
          <p:cNvPr id="5" name="4 Pergamino vertical"/>
          <p:cNvSpPr/>
          <p:nvPr/>
        </p:nvSpPr>
        <p:spPr>
          <a:xfrm rot="204879">
            <a:off x="1148620" y="1301298"/>
            <a:ext cx="2996955" cy="2677656"/>
          </a:xfrm>
          <a:prstGeom prst="verticalScroll">
            <a:avLst>
              <a:gd name="adj" fmla="val 0"/>
            </a:avLst>
          </a:prstGeom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8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Centaur" pitchFamily="18" charset="0"/>
              </a:rPr>
              <a:t>Es atravesar desierto fuera de si, mas ser capaz de encontrar un oasis en lo </a:t>
            </a:r>
            <a:r>
              <a:rPr lang="es-ES" sz="2800" b="1" i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Centaur" pitchFamily="18" charset="0"/>
              </a:rPr>
              <a:t>recóndido</a:t>
            </a:r>
            <a:r>
              <a:rPr lang="es-ES" sz="28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Centaur" pitchFamily="18" charset="0"/>
              </a:rPr>
              <a:t> de </a:t>
            </a:r>
          </a:p>
          <a:p>
            <a:r>
              <a:rPr lang="es-ES" sz="28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Centaur" pitchFamily="18" charset="0"/>
              </a:rPr>
              <a:t>nuestra alma.</a:t>
            </a:r>
            <a:endParaRPr lang="es-CL" sz="28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5122" name="Picture 2" descr="E:\MIS COSAS\DOCUMENTOS ANA\ESQUINEROS\4e81c90d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143636" y="0"/>
            <a:ext cx="3000364" cy="300037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9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na María\Escritorio\1e5h8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1375" cy="6858000"/>
          </a:xfrm>
          <a:prstGeom prst="rect">
            <a:avLst/>
          </a:prstGeom>
          <a:noFill/>
        </p:spPr>
      </p:pic>
      <p:pic>
        <p:nvPicPr>
          <p:cNvPr id="4" name="Picture 3" descr="E:\MIS COSAS\DOCUMENTOS ANA\MARCOS\PERGAMINOS\qrzag1l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73532">
            <a:off x="1810163" y="599752"/>
            <a:ext cx="3857652" cy="5214974"/>
          </a:xfrm>
          <a:prstGeom prst="rect">
            <a:avLst/>
          </a:prstGeom>
          <a:noFill/>
        </p:spPr>
      </p:pic>
      <p:sp>
        <p:nvSpPr>
          <p:cNvPr id="5" name="4 Pergamino vertical"/>
          <p:cNvSpPr/>
          <p:nvPr/>
        </p:nvSpPr>
        <p:spPr>
          <a:xfrm rot="21269639">
            <a:off x="2184530" y="1519418"/>
            <a:ext cx="3500462" cy="2520791"/>
          </a:xfrm>
          <a:prstGeom prst="verticalScroll">
            <a:avLst/>
          </a:prstGeom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32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Centaur" pitchFamily="18" charset="0"/>
              </a:rPr>
              <a:t>Ser feliz es, no tener miedo de los propios sentimientos …</a:t>
            </a:r>
            <a:endParaRPr lang="es-CL" sz="3200" b="1" i="1" dirty="0">
              <a:ln w="50800"/>
              <a:solidFill>
                <a:schemeClr val="bg1">
                  <a:shade val="50000"/>
                </a:schemeClr>
              </a:solidFill>
              <a:latin typeface="Centaur" pitchFamily="18" charset="0"/>
            </a:endParaRPr>
          </a:p>
        </p:txBody>
      </p:sp>
      <p:pic>
        <p:nvPicPr>
          <p:cNvPr id="1027" name="Picture 3" descr="E:\MIS COSAS\DOCUMENTOS ANA\FLORES\ARREGLOS-FLORES\ARREGLOS-3\FLORES (414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071934" y="0"/>
            <a:ext cx="507206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2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E:\MIS COSAS\DOCUMENTOS ANA\ESQUINEROS\a base marron &amp; verd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2" name="Picture 4" descr="E:\MIS COSAS\DOCUMENTOS ANA\MARCOS\PERGAMINOS\86f735d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23778">
            <a:off x="3081307" y="555985"/>
            <a:ext cx="6056840" cy="656454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203411">
            <a:off x="4319239" y="1083549"/>
            <a:ext cx="2857520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36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Centaur" pitchFamily="18" charset="0"/>
              </a:rPr>
              <a:t>Es saber hablar de ti mismo.</a:t>
            </a:r>
            <a:endParaRPr lang="es-CL" sz="3600" b="1" i="1" dirty="0">
              <a:ln w="50800"/>
              <a:solidFill>
                <a:schemeClr val="bg1">
                  <a:shade val="50000"/>
                </a:schemeClr>
              </a:solidFill>
              <a:latin typeface="Centaur" pitchFamily="18" charset="0"/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MIS COSAS\DOCUMENTOS ANA\ESQUINEROS\1j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2432"/>
            <a:ext cx="9144000" cy="6405568"/>
          </a:xfrm>
          <a:prstGeom prst="rect">
            <a:avLst/>
          </a:prstGeom>
          <a:noFill/>
        </p:spPr>
      </p:pic>
      <p:pic>
        <p:nvPicPr>
          <p:cNvPr id="11267" name="Picture 3" descr="E:\MIS COSAS\DOCUMENTOS ANA\MARCOS\PERGAMINOS\2a9tpa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0"/>
            <a:ext cx="5018829" cy="501302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214546" y="2071678"/>
            <a:ext cx="4572000" cy="2062103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32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Centaur" pitchFamily="18" charset="0"/>
              </a:rPr>
              <a:t>Es tener coraje  para </a:t>
            </a:r>
            <a:r>
              <a:rPr lang="es-ES" sz="3200" b="1" i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Centaur" pitchFamily="18" charset="0"/>
              </a:rPr>
              <a:t>oir</a:t>
            </a:r>
            <a:r>
              <a:rPr lang="es-ES" sz="32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Centaur" pitchFamily="18" charset="0"/>
              </a:rPr>
              <a:t> un “NO” . Es tener seguridad para recibir una critica aunque sea injusta.</a:t>
            </a:r>
            <a:endParaRPr lang="es-CL" sz="3200" b="1" i="1" dirty="0">
              <a:ln w="50800"/>
              <a:solidFill>
                <a:schemeClr val="bg1">
                  <a:shade val="50000"/>
                </a:schemeClr>
              </a:solidFill>
              <a:latin typeface="Centaur" pitchFamily="18" charset="0"/>
            </a:endParaRPr>
          </a:p>
        </p:txBody>
      </p:sp>
      <p:pic>
        <p:nvPicPr>
          <p:cNvPr id="11269" name="Picture 5" descr="E:\MIS COSAS\DOCUMENTOS ANA\ESQUINEROS\thvalentinedoodle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564607">
            <a:off x="2283848" y="223985"/>
            <a:ext cx="1609663" cy="18437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2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na María\Escritorio\Sin título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E:\MIS COSAS\DOCUMENTOS ANA\MARCOS\PERGAMINOS\59425e78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500042"/>
            <a:ext cx="4786346" cy="578647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86116" y="1714488"/>
            <a:ext cx="335758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i="1" dirty="0" smtClean="0">
                <a:ln w="1905"/>
                <a:solidFill>
                  <a:schemeClr val="bg1"/>
                </a:solidFill>
                <a:latin typeface="Centaur" pitchFamily="18" charset="0"/>
              </a:rPr>
              <a:t>Es tener  madurez para decir …</a:t>
            </a:r>
          </a:p>
          <a:p>
            <a:r>
              <a:rPr lang="es-ES" sz="2800" b="1" i="1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itchFamily="18" charset="0"/>
              </a:rPr>
              <a:t>“ME EQUIVOQUÉ” </a:t>
            </a:r>
            <a:endParaRPr lang="es-CL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na María\Escritorio\brillante-verde-rosa-flo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4" descr="E:\MIS COSAS\DOCUMENTOS ANA\MARCOS\PERGAMINOS\24f1b20f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1000108"/>
            <a:ext cx="4286280" cy="564360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786182" y="4214818"/>
            <a:ext cx="3071834" cy="138499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Centaur" pitchFamily="18" charset="0"/>
              </a:rPr>
              <a:t>Es tener la osadía </a:t>
            </a:r>
          </a:p>
          <a:p>
            <a:r>
              <a:rPr lang="es-ES" sz="28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Centaur" pitchFamily="18" charset="0"/>
              </a:rPr>
              <a:t>para decir…</a:t>
            </a:r>
          </a:p>
          <a:p>
            <a:pPr algn="ctr"/>
            <a:r>
              <a:rPr lang="es-ES" sz="28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Centaur" pitchFamily="18" charset="0"/>
              </a:rPr>
              <a:t>“PERDONAME” </a:t>
            </a:r>
            <a:endParaRPr lang="es-CL" sz="2800" b="1" i="1" dirty="0">
              <a:ln w="50800"/>
              <a:solidFill>
                <a:schemeClr val="bg1">
                  <a:shade val="50000"/>
                </a:schemeClr>
              </a:solidFill>
              <a:latin typeface="Centaur" pitchFamily="18" charset="0"/>
            </a:endParaRPr>
          </a:p>
        </p:txBody>
      </p:sp>
      <p:pic>
        <p:nvPicPr>
          <p:cNvPr id="3077" name="Picture 5" descr="E:\MIS COSAS\DOCUMENTOS ANA\FLORES\ARREGLOS-FLORES\ARREGLOS-1\florcaid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619549" flipH="1">
            <a:off x="6436678" y="36475"/>
            <a:ext cx="2683727" cy="35332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2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E:\MIS COSAS\DOCUMENTOS ANA\FILOS\BBN (30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714512" cy="6858000"/>
          </a:xfrm>
          <a:prstGeom prst="rect">
            <a:avLst/>
          </a:prstGeom>
          <a:noFill/>
        </p:spPr>
      </p:pic>
      <p:pic>
        <p:nvPicPr>
          <p:cNvPr id="15366" name="Picture 6" descr="E:\MIS COSAS\DOCUMENTOS ANA\MARCOS\PERGAMINOS\21e1cd8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500042"/>
            <a:ext cx="5000660" cy="6000792"/>
          </a:xfrm>
          <a:prstGeom prst="rect">
            <a:avLst/>
          </a:prstGeom>
          <a:noFill/>
        </p:spPr>
      </p:pic>
      <p:pic>
        <p:nvPicPr>
          <p:cNvPr id="5" name="Picture 4" descr="E:\MIS COSAS\DOCUMENTOS ANA\FILOS\BBN (30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500926" y="0"/>
            <a:ext cx="1643074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643174" y="1428736"/>
            <a:ext cx="3571900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32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Centaur" pitchFamily="18" charset="0"/>
              </a:rPr>
              <a:t>Es tener sensibilidad para expresar …</a:t>
            </a:r>
          </a:p>
          <a:p>
            <a:r>
              <a:rPr lang="es-ES" sz="32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Centaur" pitchFamily="18" charset="0"/>
              </a:rPr>
              <a:t>“TE NECESITO” </a:t>
            </a:r>
            <a:endParaRPr lang="es-CL" sz="3200" b="1" i="1" dirty="0">
              <a:ln w="50800"/>
              <a:solidFill>
                <a:schemeClr val="bg1">
                  <a:shade val="50000"/>
                </a:schemeClr>
              </a:solidFill>
              <a:latin typeface="Centaur" pitchFamily="18" charset="0"/>
            </a:endParaRPr>
          </a:p>
        </p:txBody>
      </p:sp>
      <p:pic>
        <p:nvPicPr>
          <p:cNvPr id="15367" name="Picture 7" descr="E:\MIS COSAS\DOCUMENTOS ANA\CORAZONES\animation200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3000372"/>
            <a:ext cx="2976570" cy="2961687"/>
          </a:xfrm>
          <a:prstGeom prst="rect">
            <a:avLst/>
          </a:prstGeom>
          <a:noFill/>
        </p:spPr>
      </p:pic>
      <p:pic>
        <p:nvPicPr>
          <p:cNvPr id="15368" name="Picture 8" descr="E:\MIS COSAS\DOCUMENTOS ANA\CORAZONES\animation200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3786190"/>
            <a:ext cx="2190752" cy="2179798"/>
          </a:xfrm>
          <a:prstGeom prst="rect">
            <a:avLst/>
          </a:prstGeom>
          <a:noFill/>
        </p:spPr>
      </p:pic>
      <p:pic>
        <p:nvPicPr>
          <p:cNvPr id="4099" name="Picture 3" descr="E:\MIS COSAS\DOCUMENTOS ANA\FLORES\ARREGLOS-FLORES\ARREGLOS-1\Imagen2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365085">
            <a:off x="5777678" y="-114258"/>
            <a:ext cx="3369231" cy="4286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40000"/>
                <a:lumOff val="60000"/>
              </a:schemeClr>
            </a:gs>
            <a:gs pos="53000">
              <a:srgbClr val="FF33CC"/>
            </a:gs>
            <a:gs pos="83000">
              <a:schemeClr val="accent2">
                <a:lumMod val="60000"/>
                <a:lumOff val="40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3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1" name="Picture 7" descr="E:\MIS COSAS\DOCUMENTOS ANA\MARCOS\PERGAMINOS\866f660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85728"/>
            <a:ext cx="5857916" cy="5286412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500166" y="3714752"/>
            <a:ext cx="38576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aur" pitchFamily="18" charset="0"/>
              </a:rPr>
              <a:t>Es tener capacidad para decir …“TE AMO”.</a:t>
            </a:r>
            <a:endParaRPr lang="es-CL" sz="3200" i="1" dirty="0">
              <a:solidFill>
                <a:schemeClr val="bg1"/>
              </a:solidFill>
              <a:latin typeface="Centaur" pitchFamily="18" charset="0"/>
            </a:endParaRPr>
          </a:p>
        </p:txBody>
      </p:sp>
      <p:pic>
        <p:nvPicPr>
          <p:cNvPr id="16386" name="Picture 2" descr="E:\MIS COSAS\DOCUMENTOS ANA\ESQUINEROS\0b7e8e37f7f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0"/>
            <a:ext cx="792958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na María\Escritorio\hermoso-rosa-flores-bastan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E:\MIS COSAS\DOCUMENTOS ANA\MARCOS\PERGAMINOS\d3f4c190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923936">
            <a:off x="1782651" y="1413079"/>
            <a:ext cx="4036759" cy="5483320"/>
          </a:xfrm>
          <a:prstGeom prst="rect">
            <a:avLst/>
          </a:prstGeom>
          <a:noFill/>
        </p:spPr>
      </p:pic>
      <p:sp>
        <p:nvSpPr>
          <p:cNvPr id="3" name="2 Paralelogramo"/>
          <p:cNvSpPr/>
          <p:nvPr/>
        </p:nvSpPr>
        <p:spPr>
          <a:xfrm rot="20805371">
            <a:off x="1320049" y="1773663"/>
            <a:ext cx="4572000" cy="2700278"/>
          </a:xfrm>
          <a:prstGeom prst="parallelogram">
            <a:avLst>
              <a:gd name="adj" fmla="val 15310"/>
            </a:avLst>
          </a:prstGeom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Centaur" pitchFamily="18" charset="0"/>
              </a:rPr>
              <a:t>Deseo que tu vida se vuelva un jardín de oportunidades para ser Feliz. </a:t>
            </a:r>
            <a:endParaRPr lang="es-ES" sz="3200" b="1" i="1" dirty="0">
              <a:ln w="50800"/>
              <a:solidFill>
                <a:schemeClr val="bg1">
                  <a:shade val="50000"/>
                </a:schemeClr>
              </a:solidFill>
              <a:latin typeface="Centaur" pitchFamily="18" charset="0"/>
            </a:endParaRPr>
          </a:p>
        </p:txBody>
      </p:sp>
    </p:spTree>
  </p:cSld>
  <p:clrMapOvr>
    <a:masterClrMapping/>
  </p:clrMapOvr>
  <p:transition spd="slow" advTm="68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MIS COSAS\DOCUMENTOS ANA\ESQUINEROS\sangriento-rosa-rojo-blan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715272" cy="6858000"/>
          </a:xfrm>
          <a:prstGeom prst="rect">
            <a:avLst/>
          </a:prstGeom>
          <a:noFill/>
        </p:spPr>
      </p:pic>
      <p:pic>
        <p:nvPicPr>
          <p:cNvPr id="6147" name="Picture 3" descr="C:\Documents and Settings\Ana María\Escritorio\246t7j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572000" y="214290"/>
            <a:ext cx="4214842" cy="4306883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628" y="1357298"/>
            <a:ext cx="3286148" cy="224676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800" b="1" i="1" dirty="0" smtClean="0">
                <a:ln w="50800"/>
                <a:latin typeface="Centaur" pitchFamily="18" charset="0"/>
              </a:rPr>
              <a:t>Y descubrirás que… Ser feliz no es tener una vida perfecta, sino usar las lágrimas para regar la tolerancia.</a:t>
            </a:r>
            <a:endParaRPr lang="es-CL" sz="2800" b="1" i="1" dirty="0">
              <a:ln w="50800"/>
              <a:latin typeface="Centaur" pitchFamily="18" charset="0"/>
            </a:endParaRPr>
          </a:p>
        </p:txBody>
      </p:sp>
    </p:spTree>
  </p:cSld>
  <p:clrMapOvr>
    <a:masterClrMapping/>
  </p:clrMapOvr>
  <p:transition spd="slow" advTm="93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MIS COSAS\DOCUMENTOS ANA\ESQUINEROS\arco-iris-corazones-amor-ver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715140" cy="6858000"/>
          </a:xfrm>
          <a:prstGeom prst="rect">
            <a:avLst/>
          </a:prstGeom>
          <a:noFill/>
        </p:spPr>
      </p:pic>
      <p:pic>
        <p:nvPicPr>
          <p:cNvPr id="2" name="Picture 3" descr="E:\MIS COSAS\DOCUMENTOS ANA\MARCOS\PERGAMINOS\1d3cc69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429124" y="214290"/>
            <a:ext cx="4000528" cy="621510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572000" y="3429000"/>
            <a:ext cx="3286148" cy="267765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Centaur" pitchFamily="18" charset="0"/>
              </a:rPr>
              <a:t>Jamás desistas, “INSISTE”  Jamás prescindas de los que Amas, jamás desistas de ser Feliz, pues la vida es un espectáculo Imperdible…</a:t>
            </a:r>
          </a:p>
          <a:p>
            <a:r>
              <a:rPr lang="es-ES" sz="24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Centaur" pitchFamily="18" charset="0"/>
              </a:rPr>
              <a:t>Tu eres un ser especial…</a:t>
            </a:r>
          </a:p>
          <a:p>
            <a:r>
              <a:rPr lang="es-ES" sz="24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Centaur" pitchFamily="18" charset="0"/>
              </a:rPr>
              <a:t>Se  “FELIZ”</a:t>
            </a:r>
            <a:endParaRPr lang="es-CL" sz="2400" b="1" i="1" dirty="0">
              <a:ln w="50800"/>
              <a:solidFill>
                <a:schemeClr val="bg1">
                  <a:shade val="50000"/>
                </a:schemeClr>
              </a:solidFill>
              <a:latin typeface="Centaur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929322" y="-428652"/>
            <a:ext cx="2857520" cy="221599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extrusionH="63500">
            <a:bevelT w="254000" h="254000"/>
            <a:bevelB w="254000" h="254000"/>
          </a:sp3d>
        </p:spPr>
        <p:txBody>
          <a:bodyPr wrap="square" lIns="91440" tIns="45720" rIns="91440" bIns="45720">
            <a:spAutoFit/>
            <a:sp3d extrusionH="63500">
              <a:bevelT w="127000" h="254000" prst="convex"/>
              <a:bevelB w="254000" h="254000"/>
            </a:sp3d>
          </a:bodyPr>
          <a:lstStyle/>
          <a:p>
            <a:pPr algn="ctr"/>
            <a:r>
              <a:rPr lang="es-ES" sz="6000" b="1" dirty="0" err="1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Sheyla</a:t>
            </a:r>
            <a:r>
              <a:rPr lang="es-ES" sz="6000" b="1" dirty="0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</a:t>
            </a:r>
            <a:r>
              <a:rPr lang="es-ES" sz="13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                               </a:t>
            </a:r>
            <a:endParaRPr lang="es-ES" sz="13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R FELIZ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SER FELIZ</Template>
  <TotalTime>1</TotalTime>
  <Words>458</Words>
  <Application>Microsoft Office PowerPoint</Application>
  <PresentationFormat>Presentación en pantalla (4:3)</PresentationFormat>
  <Paragraphs>67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SER FELIZ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1</cp:revision>
  <dcterms:created xsi:type="dcterms:W3CDTF">2013-02-17T02:02:38Z</dcterms:created>
  <dcterms:modified xsi:type="dcterms:W3CDTF">2013-02-17T02:04:18Z</dcterms:modified>
</cp:coreProperties>
</file>