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72" r:id="rId4"/>
    <p:sldId id="256" r:id="rId5"/>
    <p:sldId id="263" r:id="rId6"/>
    <p:sldId id="261" r:id="rId7"/>
    <p:sldId id="257" r:id="rId8"/>
    <p:sldId id="265" r:id="rId9"/>
    <p:sldId id="259" r:id="rId10"/>
    <p:sldId id="269" r:id="rId11"/>
    <p:sldId id="274" r:id="rId12"/>
  </p:sldIdLst>
  <p:sldSz cx="9144000" cy="6858000" type="screen4x3"/>
  <p:notesSz cx="6858000" cy="9144000"/>
  <p:custDataLst>
    <p:tags r:id="rId13"/>
  </p:custData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75" d="100"/>
          <a:sy n="75" d="100"/>
        </p:scale>
        <p:origin x="-90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gs" Target="tags/tag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5415F1-2094-4F8F-B15F-A318648A05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5191B-BC97-4257-A87C-F7D94AD619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D8A8E-FCA3-4BAC-9E64-9480D82DA4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C5B24-1A45-43D6-932E-3A726088E4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D8129-90D9-47E5-B501-920F1B488F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BE921-E57A-4B42-B24B-8B61A9AED6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8763C-00B9-4D27-A97F-2E836CA0E3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1085E-D8F7-4E5B-A401-0E7DB05F14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0790B-488E-4745-82D8-E0A4050E3F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54A11-2EA4-4AED-85E6-2AF225C612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AC8CF-84AE-4C52-9F22-A1FDE0862C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6A0E4-BF4D-49C7-BCAD-5F23950AF23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AB1D768-5AB5-4A01-A3FD-65252A7B63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584BF36-AC2B-49CD-BBD8-6413DFB35E2E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gua-entre-las-manos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262063" y="0"/>
            <a:ext cx="66182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3861048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MX" sz="4000" dirty="0" smtClean="0">
                <a:solidFill>
                  <a:schemeClr val="bg1"/>
                </a:solidFill>
                <a:latin typeface="England Hand DB" pitchFamily="2" charset="0"/>
              </a:rPr>
              <a:t>Se fue…</a:t>
            </a:r>
          </a:p>
          <a:p>
            <a:pPr eaLnBrk="1" hangingPunct="1">
              <a:buFontTx/>
              <a:buNone/>
            </a:pPr>
            <a:r>
              <a:rPr lang="es-MX" sz="4000" dirty="0" smtClean="0">
                <a:solidFill>
                  <a:schemeClr val="bg1"/>
                </a:solidFill>
                <a:latin typeface="England Hand DB" pitchFamily="2" charset="0"/>
              </a:rPr>
              <a:t>Como el agua que se escapa de las manos,</a:t>
            </a:r>
          </a:p>
          <a:p>
            <a:pPr eaLnBrk="1" hangingPunct="1">
              <a:buFontTx/>
              <a:buNone/>
            </a:pPr>
            <a:r>
              <a:rPr lang="es-MX" sz="4000" dirty="0" smtClean="0">
                <a:solidFill>
                  <a:schemeClr val="bg1"/>
                </a:solidFill>
                <a:latin typeface="England Hand DB" pitchFamily="2" charset="0"/>
              </a:rPr>
              <a:t> </a:t>
            </a:r>
            <a:r>
              <a:rPr lang="es-MX" sz="4000" dirty="0" smtClean="0">
                <a:solidFill>
                  <a:schemeClr val="bg1"/>
                </a:solidFill>
                <a:latin typeface="England Hand DB" pitchFamily="2" charset="0"/>
              </a:rPr>
              <a:t>                                        …nuestro </a:t>
            </a:r>
            <a:r>
              <a:rPr lang="es-MX" sz="4000" dirty="0" smtClean="0">
                <a:solidFill>
                  <a:schemeClr val="bg1"/>
                </a:solidFill>
                <a:latin typeface="England Hand DB" pitchFamily="2" charset="0"/>
              </a:rPr>
              <a:t>amor,</a:t>
            </a:r>
          </a:p>
          <a:p>
            <a:pPr eaLnBrk="1" hangingPunct="1"/>
            <a:endParaRPr lang="es-MX" sz="4000" dirty="0" smtClean="0">
              <a:solidFill>
                <a:schemeClr val="bg1"/>
              </a:solidFill>
              <a:latin typeface="England Hand DB" pitchFamily="2" charset="0"/>
            </a:endParaRPr>
          </a:p>
          <a:p>
            <a:pPr eaLnBrk="1" hangingPunct="1"/>
            <a:endParaRPr lang="es-ES" sz="4000" dirty="0" smtClean="0">
              <a:latin typeface="England Hand DB" pitchFamily="2" charset="0"/>
            </a:endParaRPr>
          </a:p>
        </p:txBody>
      </p:sp>
      <p:pic>
        <p:nvPicPr>
          <p:cNvPr id="6" name="The High and the Mighty WAV 29 AGO 12.wav">
            <a:hlinkClick r:id="" action="ppaction://media"/>
          </p:cNvPr>
          <p:cNvPicPr>
            <a:picLocks noRot="1" noChangeAspect="1"/>
          </p:cNvPicPr>
          <p:nvPr>
            <a:wavAudioFile r:embed="rId1" name="The High and the Mighty WAV 29 AGO 12.wav"/>
          </p:nvPr>
        </p:nvPicPr>
        <p:blipFill>
          <a:blip r:embed="rId4" cstate="print"/>
          <a:stretch>
            <a:fillRect/>
          </a:stretch>
        </p:blipFill>
        <p:spPr>
          <a:xfrm>
            <a:off x="395536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1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7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9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4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>
                <p:cTn id="3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6147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olondrina nubes.jpg"/>
          <p:cNvPicPr>
            <a:picLocks noGrp="1" noChangeAspect="1"/>
          </p:cNvPicPr>
          <p:nvPr isPhoto="1"/>
        </p:nvPicPr>
        <p:blipFill>
          <a:blip r:embed="rId2" cstate="print"/>
          <a:srcRect l="17712" t="6282" b="8444"/>
          <a:stretch>
            <a:fillRect/>
          </a:stretch>
        </p:blipFill>
        <p:spPr bwMode="auto">
          <a:xfrm>
            <a:off x="-474663" y="-531813"/>
            <a:ext cx="9618663" cy="718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-3411760"/>
            <a:ext cx="8229600" cy="4392488"/>
          </a:xfrm>
        </p:spPr>
        <p:txBody>
          <a:bodyPr/>
          <a:lstStyle/>
          <a:p>
            <a:pPr eaLnBrk="1" hangingPunct="1"/>
            <a:endParaRPr lang="es-MX" dirty="0" smtClean="0"/>
          </a:p>
          <a:p>
            <a:pPr eaLnBrk="1" hangingPunct="1"/>
            <a:endParaRPr lang="es-MX" dirty="0" smtClean="0"/>
          </a:p>
          <a:p>
            <a:pPr eaLnBrk="1" hangingPunct="1"/>
            <a:endParaRPr lang="es-MX" dirty="0" smtClean="0"/>
          </a:p>
          <a:p>
            <a:pPr eaLnBrk="1" hangingPunct="1"/>
            <a:endParaRPr lang="es-MX" dirty="0" smtClean="0"/>
          </a:p>
          <a:p>
            <a:pPr eaLnBrk="1" hangingPunct="1"/>
            <a:endParaRPr lang="es-MX" dirty="0" smtClean="0"/>
          </a:p>
          <a:p>
            <a:pPr eaLnBrk="1" hangingPunct="1"/>
            <a:endParaRPr lang="es-MX" dirty="0" smtClean="0"/>
          </a:p>
          <a:p>
            <a:pPr eaLnBrk="1" hangingPunct="1">
              <a:buFontTx/>
              <a:buNone/>
            </a:pPr>
            <a:r>
              <a:rPr lang="es-MX" sz="4000" dirty="0" smtClean="0">
                <a:solidFill>
                  <a:srgbClr val="002060"/>
                </a:solidFill>
                <a:latin typeface="England Hand DB" pitchFamily="2" charset="0"/>
              </a:rPr>
              <a:t>Como una golondrina en busca de calor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8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ujer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02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395536" y="4869160"/>
            <a:ext cx="79930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4000" dirty="0">
                <a:solidFill>
                  <a:schemeClr val="bg1"/>
                </a:solidFill>
                <a:latin typeface="England Hand DB" pitchFamily="2" charset="0"/>
              </a:rPr>
              <a:t>Se  fue tan solo en un momento,</a:t>
            </a:r>
          </a:p>
          <a:p>
            <a:r>
              <a:rPr lang="es-MX" sz="4000" dirty="0">
                <a:solidFill>
                  <a:schemeClr val="bg1"/>
                </a:solidFill>
                <a:latin typeface="England Hand DB" pitchFamily="2" charset="0"/>
              </a:rPr>
              <a:t>El amor que tantas cosas gratas me brindó</a:t>
            </a:r>
            <a:endParaRPr lang="es-ES" sz="4000" dirty="0">
              <a:solidFill>
                <a:schemeClr val="bg1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2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RA_Y_FLOR.jpg"/>
          <p:cNvPicPr>
            <a:picLocks noGrp="1" noChangeAspect="1"/>
          </p:cNvPicPr>
          <p:nvPr isPhoto="1"/>
        </p:nvPicPr>
        <p:blipFill>
          <a:blip r:embed="rId2" cstate="print"/>
          <a:srcRect b="21651"/>
          <a:stretch>
            <a:fillRect/>
          </a:stretch>
        </p:blipFill>
        <p:spPr bwMode="auto">
          <a:xfrm>
            <a:off x="-52388" y="0"/>
            <a:ext cx="9196388" cy="720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MX" dirty="0" smtClean="0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51520" y="2996952"/>
            <a:ext cx="867568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MX" sz="4000" dirty="0">
                <a:solidFill>
                  <a:srgbClr val="00B0F0"/>
                </a:solidFill>
                <a:latin typeface="England Hand DB" pitchFamily="2" charset="0"/>
              </a:rPr>
              <a:t>Se  fue y no sé aun el motivo.</a:t>
            </a:r>
          </a:p>
          <a:p>
            <a:pPr>
              <a:defRPr/>
            </a:pPr>
            <a:r>
              <a:rPr lang="es-MX" sz="4000" dirty="0">
                <a:solidFill>
                  <a:srgbClr val="00B0F0"/>
                </a:solidFill>
                <a:latin typeface="England Hand DB" pitchFamily="2" charset="0"/>
              </a:rPr>
              <a:t>Solo sé que ahora yo vivo</a:t>
            </a:r>
          </a:p>
          <a:p>
            <a:pPr>
              <a:defRPr/>
            </a:pPr>
            <a:r>
              <a:rPr lang="es-MX" sz="4000" dirty="0">
                <a:solidFill>
                  <a:srgbClr val="00B0F0"/>
                </a:solidFill>
                <a:latin typeface="England Hand DB" pitchFamily="2" charset="0"/>
              </a:rPr>
              <a:t>Sin ser dueño de sus ojos,</a:t>
            </a:r>
            <a:endParaRPr lang="es-ES" sz="4000" dirty="0">
              <a:solidFill>
                <a:srgbClr val="00B0F0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Gerardo Rocha\Pictures\mirada-sonadora.jpg"/>
          <p:cNvPicPr>
            <a:picLocks noChangeAspect="1" noChangeArrowheads="1"/>
          </p:cNvPicPr>
          <p:nvPr/>
        </p:nvPicPr>
        <p:blipFill>
          <a:blip r:embed="rId2" cstate="print"/>
          <a:srcRect b="10307"/>
          <a:stretch>
            <a:fillRect/>
          </a:stretch>
        </p:blipFill>
        <p:spPr bwMode="auto">
          <a:xfrm>
            <a:off x="-900113" y="0"/>
            <a:ext cx="101885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323528" y="4293096"/>
            <a:ext cx="7446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4000" dirty="0">
                <a:solidFill>
                  <a:schemeClr val="bg1"/>
                </a:solidFill>
                <a:latin typeface="England Hand DB" pitchFamily="2" charset="0"/>
              </a:rPr>
              <a:t>De  sus sueños, de sus besos, de su amor.</a:t>
            </a:r>
            <a:endParaRPr lang="es-ES" sz="4000" dirty="0">
              <a:solidFill>
                <a:schemeClr val="bg1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3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3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7 Imagen" descr="estrella amanecer.jpg"/>
          <p:cNvPicPr>
            <a:picLocks noGrp="1" noChangeAspect="1"/>
          </p:cNvPicPr>
          <p:nvPr isPhoto="1"/>
        </p:nvPicPr>
        <p:blipFill>
          <a:blip r:embed="rId2" cstate="print"/>
          <a:srcRect l="9052" r="22156" b="28577"/>
          <a:stretch>
            <a:fillRect/>
          </a:stretch>
        </p:blipFill>
        <p:spPr bwMode="auto">
          <a:xfrm>
            <a:off x="-757238" y="-55563"/>
            <a:ext cx="9901238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MX" dirty="0" smtClean="0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043608" y="1196752"/>
            <a:ext cx="4945063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s-MX" sz="4000" dirty="0">
                <a:solidFill>
                  <a:schemeClr val="bg1"/>
                </a:solidFill>
                <a:latin typeface="England Hand DB" pitchFamily="2" charset="0"/>
              </a:rPr>
              <a:t>Se fue como una estrella </a:t>
            </a:r>
          </a:p>
          <a:p>
            <a:pPr>
              <a:spcBef>
                <a:spcPct val="20000"/>
              </a:spcBef>
            </a:pPr>
            <a:r>
              <a:rPr lang="es-MX" sz="4000" dirty="0">
                <a:solidFill>
                  <a:schemeClr val="bg1"/>
                </a:solidFill>
                <a:latin typeface="England Hand DB" pitchFamily="2" charset="0"/>
              </a:rPr>
              <a:t>en un nuevo amanecer</a:t>
            </a:r>
            <a:endParaRPr lang="es-ES" sz="4000" dirty="0">
              <a:solidFill>
                <a:schemeClr val="bg1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7 Imagen" descr="suspiros.jpg"/>
          <p:cNvPicPr>
            <a:picLocks noGrp="1" noChangeAspect="1"/>
          </p:cNvPicPr>
          <p:nvPr isPhoto="1"/>
        </p:nvPicPr>
        <p:blipFill>
          <a:blip r:embed="rId2" cstate="print"/>
          <a:srcRect l="3690" t="17451" r="2374" b="20599"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MX" dirty="0" smtClean="0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51520" y="2780928"/>
            <a:ext cx="4500562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s-MX" sz="4000" b="1" dirty="0">
                <a:solidFill>
                  <a:srgbClr val="002060"/>
                </a:solidFill>
                <a:latin typeface="England Hand DB" pitchFamily="2" charset="0"/>
              </a:rPr>
              <a:t>Como un suspiro que, </a:t>
            </a:r>
          </a:p>
          <a:p>
            <a:pPr>
              <a:spcBef>
                <a:spcPct val="20000"/>
              </a:spcBef>
            </a:pPr>
            <a:r>
              <a:rPr lang="es-MX" sz="4000" b="1" dirty="0">
                <a:solidFill>
                  <a:srgbClr val="002060"/>
                </a:solidFill>
                <a:latin typeface="England Hand DB" pitchFamily="2" charset="0"/>
              </a:rPr>
              <a:t>tal vez, no ha de volver</a:t>
            </a:r>
            <a:endParaRPr lang="es-ES" sz="4000" b="1" dirty="0">
              <a:solidFill>
                <a:srgbClr val="002060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7 Imagen" descr="solita.jpg"/>
          <p:cNvPicPr>
            <a:picLocks noGrp="1" noChangeAspect="1"/>
          </p:cNvPicPr>
          <p:nvPr isPhoto="1"/>
        </p:nvPicPr>
        <p:blipFill>
          <a:blip r:embed="rId2" cstate="print"/>
          <a:srcRect b="4851"/>
          <a:stretch>
            <a:fillRect/>
          </a:stretch>
        </p:blipFill>
        <p:spPr bwMode="auto">
          <a:xfrm>
            <a:off x="0" y="-1004888"/>
            <a:ext cx="9144000" cy="853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700808"/>
            <a:ext cx="8229600" cy="4525963"/>
          </a:xfrm>
        </p:spPr>
        <p:txBody>
          <a:bodyPr/>
          <a:lstStyle/>
          <a:p>
            <a:pPr eaLnBrk="1" hangingPunct="1"/>
            <a:endParaRPr lang="es-MX" dirty="0" smtClean="0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51520" y="2564904"/>
            <a:ext cx="631825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4000" dirty="0">
                <a:solidFill>
                  <a:schemeClr val="bg1"/>
                </a:solidFill>
                <a:latin typeface="England Hand DB" pitchFamily="2" charset="0"/>
              </a:rPr>
              <a:t>Se  fue como la noche con el </a:t>
            </a:r>
            <a:r>
              <a:rPr lang="es-MX" sz="4000" dirty="0" smtClean="0">
                <a:solidFill>
                  <a:schemeClr val="bg1"/>
                </a:solidFill>
                <a:latin typeface="England Hand DB" pitchFamily="2" charset="0"/>
              </a:rPr>
              <a:t>día,</a:t>
            </a:r>
            <a:endParaRPr lang="es-MX" sz="4000" dirty="0">
              <a:solidFill>
                <a:schemeClr val="bg1"/>
              </a:solidFill>
              <a:latin typeface="England Hand DB" pitchFamily="2" charset="0"/>
            </a:endParaRPr>
          </a:p>
          <a:p>
            <a:r>
              <a:rPr lang="es-MX" sz="4000" dirty="0">
                <a:solidFill>
                  <a:schemeClr val="bg1"/>
                </a:solidFill>
                <a:latin typeface="England Hand DB" pitchFamily="2" charset="0"/>
              </a:rPr>
              <a:t>Destrozando mi alegría y mis ansias de querer</a:t>
            </a:r>
            <a:endParaRPr lang="es-ES" sz="4000" dirty="0">
              <a:solidFill>
                <a:schemeClr val="bg1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ujer-trist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900113" y="4797425"/>
            <a:ext cx="29511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s-MX" sz="6000" dirty="0">
                <a:solidFill>
                  <a:schemeClr val="bg1"/>
                </a:solidFill>
                <a:latin typeface="England Hand DB" pitchFamily="2" charset="0"/>
              </a:rPr>
              <a:t>Se fue</a:t>
            </a:r>
            <a:endParaRPr lang="es-ES" sz="6000" dirty="0">
              <a:solidFill>
                <a:schemeClr val="bg1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 sz="18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 sz="18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 sz="18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MX" sz="1800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f5dd3b5eab04799935286d652a75b776e2b83c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175</Words>
  <Application>Microsoft Office PowerPoint</Application>
  <PresentationFormat>Presentación en pantalla (4:3)</PresentationFormat>
  <Paragraphs>51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DCR Electronica y Calderas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Gerardo Rocha</dc:creator>
  <cp:lastModifiedBy>Gerardo Rocha</cp:lastModifiedBy>
  <cp:revision>11</cp:revision>
  <dcterms:created xsi:type="dcterms:W3CDTF">2009-10-02T05:05:18Z</dcterms:created>
  <dcterms:modified xsi:type="dcterms:W3CDTF">2012-08-30T05:49:58Z</dcterms:modified>
</cp:coreProperties>
</file>