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56" r:id="rId3"/>
    <p:sldId id="258" r:id="rId4"/>
    <p:sldId id="261" r:id="rId5"/>
    <p:sldId id="265" r:id="rId6"/>
    <p:sldId id="264" r:id="rId7"/>
    <p:sldId id="266" r:id="rId8"/>
    <p:sldId id="267" r:id="rId9"/>
    <p:sldId id="268" r:id="rId10"/>
  </p:sldIdLst>
  <p:sldSz cx="9144000" cy="6858000" type="screen4x3"/>
  <p:notesSz cx="6858000" cy="9144000"/>
  <p:embeddedFontLst>
    <p:embeddedFont>
      <p:font typeface="Calibri" pitchFamily="34" charset="0"/>
      <p:regular r:id="rId11"/>
      <p:bold r:id="rId12"/>
      <p:italic r:id="rId13"/>
      <p:boldItalic r:id="rId14"/>
    </p:embeddedFont>
    <p:embeddedFont>
      <p:font typeface="Book Antiqua" pitchFamily="18" charset="0"/>
      <p:regular r:id="rId15"/>
      <p:bold r:id="rId16"/>
      <p:italic r:id="rId17"/>
      <p:boldItalic r:id="rId18"/>
    </p:embeddedFont>
    <p:embeddedFont>
      <p:font typeface="Algerian" pitchFamily="82" charset="0"/>
      <p:regular r:id="rId19"/>
    </p:embeddedFont>
    <p:embeddedFont>
      <p:font typeface="Berlin Sans FB Demi" pitchFamily="34" charset="0"/>
      <p:bold r:id="rId20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anHQ4FUAG7hhBlGYbPFMQ==" hashData="Wc5SPLlgiHvJLM95kAEjdnYDaI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411" autoAdjust="0"/>
    <p:restoredTop sz="94660"/>
  </p:normalViewPr>
  <p:slideViewPr>
    <p:cSldViewPr>
      <p:cViewPr varScale="1">
        <p:scale>
          <a:sx n="64" d="100"/>
          <a:sy n="64" d="100"/>
        </p:scale>
        <p:origin x="-10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font" Target="fonts/font1.fntdata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font" Target="fonts/font5.fntdata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font" Target="fonts/font9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4.fntdata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5262F-AB2A-4EA7-94EC-13FE2CA39746}" type="datetimeFigureOut">
              <a:rPr lang="es-MX" smtClean="0"/>
              <a:pPr/>
              <a:t>08/06/2012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F828F-34CD-4F2B-AEF6-FBB487F6964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5262F-AB2A-4EA7-94EC-13FE2CA39746}" type="datetimeFigureOut">
              <a:rPr lang="es-MX" smtClean="0"/>
              <a:pPr/>
              <a:t>08/06/2012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F828F-34CD-4F2B-AEF6-FBB487F6964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5262F-AB2A-4EA7-94EC-13FE2CA39746}" type="datetimeFigureOut">
              <a:rPr lang="es-MX" smtClean="0"/>
              <a:pPr/>
              <a:t>08/06/2012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F828F-34CD-4F2B-AEF6-FBB487F6964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5262F-AB2A-4EA7-94EC-13FE2CA39746}" type="datetimeFigureOut">
              <a:rPr lang="es-MX" smtClean="0"/>
              <a:pPr/>
              <a:t>08/06/2012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F828F-34CD-4F2B-AEF6-FBB487F6964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5262F-AB2A-4EA7-94EC-13FE2CA39746}" type="datetimeFigureOut">
              <a:rPr lang="es-MX" smtClean="0"/>
              <a:pPr/>
              <a:t>08/06/2012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F828F-34CD-4F2B-AEF6-FBB487F6964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5262F-AB2A-4EA7-94EC-13FE2CA39746}" type="datetimeFigureOut">
              <a:rPr lang="es-MX" smtClean="0"/>
              <a:pPr/>
              <a:t>08/06/2012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F828F-34CD-4F2B-AEF6-FBB487F6964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5262F-AB2A-4EA7-94EC-13FE2CA39746}" type="datetimeFigureOut">
              <a:rPr lang="es-MX" smtClean="0"/>
              <a:pPr/>
              <a:t>08/06/2012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F828F-34CD-4F2B-AEF6-FBB487F6964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5262F-AB2A-4EA7-94EC-13FE2CA39746}" type="datetimeFigureOut">
              <a:rPr lang="es-MX" smtClean="0"/>
              <a:pPr/>
              <a:t>08/06/2012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F828F-34CD-4F2B-AEF6-FBB487F6964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5262F-AB2A-4EA7-94EC-13FE2CA39746}" type="datetimeFigureOut">
              <a:rPr lang="es-MX" smtClean="0"/>
              <a:pPr/>
              <a:t>08/06/2012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F828F-34CD-4F2B-AEF6-FBB487F6964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5262F-AB2A-4EA7-94EC-13FE2CA39746}" type="datetimeFigureOut">
              <a:rPr lang="es-MX" smtClean="0"/>
              <a:pPr/>
              <a:t>08/06/2012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F828F-34CD-4F2B-AEF6-FBB487F6964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5262F-AB2A-4EA7-94EC-13FE2CA39746}" type="datetimeFigureOut">
              <a:rPr lang="es-MX" smtClean="0"/>
              <a:pPr/>
              <a:t>08/06/2012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F828F-34CD-4F2B-AEF6-FBB487F6964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9B8E21-24B0-4278-B25B-6EE2574F8E7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A5262F-AB2A-4EA7-94EC-13FE2CA39746}" type="datetimeFigureOut">
              <a:rPr lang="es-MX" smtClean="0"/>
              <a:pPr/>
              <a:t>08/06/2012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0F828F-34CD-4F2B-AEF6-FBB487F6964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4A6B4F5-C0CA-45E8-A51A-C14381E59D03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gif"/><Relationship Id="rId5" Type="http://schemas.openxmlformats.org/officeDocument/2006/relationships/image" Target="../media/image14.png"/><Relationship Id="rId4" Type="http://schemas.openxmlformats.org/officeDocument/2006/relationships/image" Target="../media/image13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jpeg"/><Relationship Id="rId7" Type="http://schemas.openxmlformats.org/officeDocument/2006/relationships/image" Target="../media/image10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19.gif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7" Type="http://schemas.openxmlformats.org/officeDocument/2006/relationships/image" Target="../media/image24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gif"/><Relationship Id="rId5" Type="http://schemas.openxmlformats.org/officeDocument/2006/relationships/image" Target="../media/image14.png"/><Relationship Id="rId4" Type="http://schemas.openxmlformats.org/officeDocument/2006/relationships/image" Target="../media/image13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25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26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27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C:\Documents and Settings\Administrador\Mis documentos\Mis imágenes\A TUS PIES  SEÑOR\SABIDURIA CELTA_\azul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0642"/>
          </a:xfrm>
          <a:prstGeom prst="rect">
            <a:avLst/>
          </a:prstGeom>
          <a:noFill/>
        </p:spPr>
      </p:pic>
      <p:pic>
        <p:nvPicPr>
          <p:cNvPr id="3075" name="Picture 3" descr="C:\Documents and Settings\Administrador\Mis documentos\Mis imágenes\A TUS PIES  SEÑOR\SABIDURIA CELTA_\Sabiduri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780928"/>
            <a:ext cx="3168352" cy="324128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fade/>
    <p:sndAc>
      <p:stSnd>
        <p:snd r:embed="rId2" name="Lorena Tassinari    Ciru   Hu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739 -0.33596 L 0.29739 -0.33596 " pathEditMode="relative" rAng="0" ptsTypes="AA">
                                      <p:cBhvr>
                                        <p:cTn id="12" dur="2000" spd="-100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Documents and Settings\Administrador\Mis documentos\Mis imágenes\A TUS PIES  SEÑOR\SABIDURIA CELTA_\Animaetción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 cstate="print">
              <a:alphaModFix amt="82000"/>
              <a:lum bright="-5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i="1" dirty="0" smtClean="0">
                <a:solidFill>
                  <a:schemeClr val="bg1"/>
                </a:solidFill>
              </a:rPr>
              <a:t>.</a:t>
            </a:r>
            <a:endParaRPr lang="es-ES" dirty="0" smtClean="0">
              <a:solidFill>
                <a:schemeClr val="bg1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3779912" y="332656"/>
            <a:ext cx="26642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i="1" dirty="0" smtClean="0">
                <a:latin typeface="Book Antiqua" pitchFamily="18" charset="0"/>
              </a:rPr>
              <a:t>Que el día que el peso</a:t>
            </a:r>
            <a:endParaRPr lang="es-ES" sz="2400" dirty="0" smtClean="0">
              <a:latin typeface="Book Antiqua" pitchFamily="18" charset="0"/>
            </a:endParaRPr>
          </a:p>
          <a:p>
            <a:r>
              <a:rPr lang="es-ES" sz="2400" i="1" dirty="0" smtClean="0">
                <a:latin typeface="Book Antiqua" pitchFamily="18" charset="0"/>
              </a:rPr>
              <a:t>se abata</a:t>
            </a:r>
            <a:endParaRPr lang="es-ES" sz="2400" dirty="0" smtClean="0">
              <a:latin typeface="Book Antiqua" pitchFamily="18" charset="0"/>
            </a:endParaRPr>
          </a:p>
          <a:p>
            <a:r>
              <a:rPr lang="es-ES" sz="2400" i="1" dirty="0" smtClean="0">
                <a:latin typeface="Book Antiqua" pitchFamily="18" charset="0"/>
              </a:rPr>
              <a:t>sobre tus hombros</a:t>
            </a:r>
            <a:endParaRPr lang="es-ES" sz="2400" dirty="0" smtClean="0">
              <a:latin typeface="Book Antiqua" pitchFamily="18" charset="0"/>
            </a:endParaRPr>
          </a:p>
          <a:p>
            <a:r>
              <a:rPr lang="es-ES" sz="2400" i="1" dirty="0" smtClean="0">
                <a:latin typeface="Book Antiqua" pitchFamily="18" charset="0"/>
              </a:rPr>
              <a:t>y tropieces,</a:t>
            </a:r>
            <a:endParaRPr lang="es-ES" sz="2400" dirty="0" smtClean="0">
              <a:latin typeface="Book Antiqua" pitchFamily="18" charset="0"/>
            </a:endParaRPr>
          </a:p>
        </p:txBody>
      </p:sp>
      <p:pic>
        <p:nvPicPr>
          <p:cNvPr id="12" name="Picture 10" descr="C:\Documents and Settings\Administrador\Mis documentos\Mis imágenes\A TUS PIES  SEÑOR\SABIDURIA CELTA_\3306045987_469fc6c733_z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8924" y="548680"/>
            <a:ext cx="1836204" cy="122413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3" name="12 CuadroTexto"/>
          <p:cNvSpPr txBox="1"/>
          <p:nvPr/>
        </p:nvSpPr>
        <p:spPr>
          <a:xfrm>
            <a:off x="5436096" y="4581128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15" name="14 CuadroTexto"/>
          <p:cNvSpPr txBox="1"/>
          <p:nvPr/>
        </p:nvSpPr>
        <p:spPr>
          <a:xfrm>
            <a:off x="2699792" y="1844824"/>
            <a:ext cx="2664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i="1" dirty="0" smtClean="0">
                <a:latin typeface="Book Antiqua" pitchFamily="18" charset="0"/>
              </a:rPr>
              <a:t>baile el barro</a:t>
            </a:r>
            <a:endParaRPr lang="es-ES" sz="2400" dirty="0" smtClean="0">
              <a:latin typeface="Book Antiqua" pitchFamily="18" charset="0"/>
            </a:endParaRPr>
          </a:p>
          <a:p>
            <a:r>
              <a:rPr lang="es-ES" sz="2400" i="1" dirty="0" smtClean="0">
                <a:latin typeface="Book Antiqua" pitchFamily="18" charset="0"/>
              </a:rPr>
              <a:t>para equilibrarte.</a:t>
            </a:r>
            <a:endParaRPr lang="es-ES" sz="2400" dirty="0" smtClean="0">
              <a:latin typeface="Book Antiqua" pitchFamily="18" charset="0"/>
            </a:endParaRPr>
          </a:p>
        </p:txBody>
      </p:sp>
      <p:pic>
        <p:nvPicPr>
          <p:cNvPr id="16" name="Picture 2" descr="C:\Documents and Settings\Administrador\Mis documentos\Mis imágenes\A TUS PIES  SEÑOR\SABIDURIA CELTA_\Imagen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0"/>
            <a:ext cx="9089436" cy="6858000"/>
          </a:xfrm>
          <a:prstGeom prst="rect">
            <a:avLst/>
          </a:prstGeom>
          <a:noFill/>
        </p:spPr>
      </p:pic>
      <p:pic>
        <p:nvPicPr>
          <p:cNvPr id="17" name="Picture 2" descr="C:\Documents and Settings\Administrador\Mis documentos\Mis imágenes\A TUS PIES  SEÑOR\SABIDURIA CELTA_\TubeNP-859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824" y="692696"/>
            <a:ext cx="3312368" cy="4683935"/>
          </a:xfrm>
          <a:prstGeom prst="rect">
            <a:avLst/>
          </a:prstGeom>
          <a:noFill/>
        </p:spPr>
      </p:pic>
      <p:pic>
        <p:nvPicPr>
          <p:cNvPr id="18" name="Picture 3" descr="C:\Documents and Settings\Administrador\Mis documentos\Mis imágenes\A TUS PIES  SEÑOR\SABIDURIA CELTA_\Imagen2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19" name="Picture 3" descr="C:\Documents and Settings\Administrador\Mis documentos\Mis imágenes\A TUS PIES  SEÑOR\SABIDURIA CELTA_\Imagen2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2952328" cy="6858000"/>
          </a:xfrm>
          <a:prstGeom prst="rect">
            <a:avLst/>
          </a:prstGeom>
          <a:noFill/>
        </p:spPr>
      </p:pic>
      <p:pic>
        <p:nvPicPr>
          <p:cNvPr id="20" name="Picture 3" descr="C:\Documents and Settings\Administrador\Mis documentos\Mis imágenes\A TUS PIES  SEÑOR\SABIDURIA CELTA_\Imagen2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5868144" y="0"/>
            <a:ext cx="3275856" cy="6858000"/>
          </a:xfrm>
          <a:prstGeom prst="rect">
            <a:avLst/>
          </a:prstGeom>
          <a:noFill/>
        </p:spPr>
      </p:pic>
      <p:sp>
        <p:nvSpPr>
          <p:cNvPr id="21" name="20 CuadroTexto"/>
          <p:cNvSpPr txBox="1"/>
          <p:nvPr/>
        </p:nvSpPr>
        <p:spPr>
          <a:xfrm>
            <a:off x="3347864" y="4941168"/>
            <a:ext cx="27363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/>
              <a:t>Y cuando tus ojos</a:t>
            </a:r>
            <a:endParaRPr lang="es-ES" dirty="0" smtClean="0"/>
          </a:p>
          <a:p>
            <a:r>
              <a:rPr lang="es-ES" i="1" dirty="0" smtClean="0"/>
              <a:t>se hielen detrás</a:t>
            </a:r>
            <a:endParaRPr lang="es-ES" dirty="0" smtClean="0"/>
          </a:p>
          <a:p>
            <a:r>
              <a:rPr lang="es-ES" i="1" dirty="0" smtClean="0"/>
              <a:t>de la ventana gris</a:t>
            </a:r>
            <a:endParaRPr lang="es-ES" dirty="0" smtClean="0"/>
          </a:p>
          <a:p>
            <a:r>
              <a:rPr lang="es-ES" i="1" dirty="0" smtClean="0"/>
              <a:t>y de ti se apodere</a:t>
            </a:r>
            <a:endParaRPr lang="es-ES" dirty="0" smtClean="0"/>
          </a:p>
          <a:p>
            <a:r>
              <a:rPr lang="es-ES" i="1" dirty="0" smtClean="0"/>
              <a:t>el espectro de lo perdido,</a:t>
            </a:r>
            <a:endParaRPr lang="es-ES" dirty="0" smtClean="0"/>
          </a:p>
        </p:txBody>
      </p:sp>
      <p:pic>
        <p:nvPicPr>
          <p:cNvPr id="2053" name="Picture 5" descr="C:\Documents and Settings\Administrador\Mis documentos\Mis imágenes\35hi621.gif"/>
          <p:cNvPicPr>
            <a:picLocks noChangeAspect="1" noChangeArrowheads="1" noCrop="1"/>
          </p:cNvPicPr>
          <p:nvPr/>
        </p:nvPicPr>
        <p:blipFill>
          <a:blip r:embed="rId8" cstate="print">
            <a:lum bright="-1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" name="Picture 2" descr="C:\Documents and Settings\Administrador\Mis documentos\Mis imágenes\A TUS PIES  SEÑOR\SABIDURIA CELTA_\TubeNP-859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40224" y="845096"/>
            <a:ext cx="3312368" cy="468393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24" name="23 CuadroTexto"/>
          <p:cNvSpPr txBox="1"/>
          <p:nvPr/>
        </p:nvSpPr>
        <p:spPr>
          <a:xfrm>
            <a:off x="3707904" y="0"/>
            <a:ext cx="39604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 dirty="0" smtClean="0"/>
              <a:t>que una legión de colores,</a:t>
            </a:r>
            <a:endParaRPr lang="es-ES" dirty="0" smtClean="0"/>
          </a:p>
          <a:p>
            <a:r>
              <a:rPr lang="es-ES" i="1" dirty="0" smtClean="0"/>
              <a:t>índigo, rojo, verde</a:t>
            </a:r>
            <a:endParaRPr lang="es-ES" dirty="0" smtClean="0"/>
          </a:p>
          <a:p>
            <a:r>
              <a:rPr lang="es-ES" i="1" dirty="0" smtClean="0"/>
              <a:t>y azul heráldico</a:t>
            </a:r>
            <a:endParaRPr lang="es-ES" dirty="0" smtClean="0"/>
          </a:p>
          <a:p>
            <a:r>
              <a:rPr lang="es-ES" i="1" dirty="0" smtClean="0"/>
              <a:t>despierte en ti</a:t>
            </a:r>
            <a:endParaRPr lang="es-ES" dirty="0" smtClean="0"/>
          </a:p>
          <a:p>
            <a:r>
              <a:rPr lang="es-ES" i="1" dirty="0" smtClean="0"/>
              <a:t>un vergel deleitoso.</a:t>
            </a:r>
            <a:endParaRPr lang="es-ES" dirty="0" smtClean="0"/>
          </a:p>
        </p:txBody>
      </p:sp>
    </p:spTree>
  </p:cSld>
  <p:clrMapOvr>
    <a:masterClrMapping/>
  </p:clrMapOvr>
  <p:transition advTm="2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L 0.067 0.05327  C 0.081 0.06526  0.102 0.07192  0.124 0.07192  C 0.149 0.07192  0.169 0.06526  0.183 0.05327  L 0.25 0  E" pathEditMode="relative" ptsTypes="">
                                      <p:cBhvr>
                                        <p:cTn id="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950"/>
                            </p:stCondLst>
                            <p:childTnLst>
                              <p:par>
                                <p:cTn id="8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950"/>
                            </p:stCondLst>
                            <p:childTnLst>
                              <p:par>
                                <p:cTn id="1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95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950"/>
                            </p:stCondLst>
                            <p:childTnLst>
                              <p:par>
                                <p:cTn id="4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7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4" dur="8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5" dur="80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80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5" grpId="0"/>
      <p:bldP spid="15" grpId="1"/>
      <p:bldP spid="21" grpId="0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" descr="C:\Documents and Settings\Administrador\Mis documentos\Mis imágenes\A TUS PIES  SEÑOR\SABIDURIA CELTA_\Animación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0" name="Picture 2" descr="C:\Documents and Settings\Administrador\Mis documentos\Mis imágenes\A TUS PIES  SEÑOR\SABIDURIA CELTA_\Animación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" name="Picture 2" descr="C:\Documents and Settings\Administrador\Mis documentos\Mis imágenes\A TUS PIES  SEÑOR\SABIDURIA CELTA_\chg.8.1502201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0"/>
            <a:ext cx="3887787" cy="3811587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843808" y="3717032"/>
            <a:ext cx="44644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i="1" dirty="0" smtClean="0">
                <a:latin typeface="Book Antiqua" pitchFamily="18" charset="0"/>
              </a:rPr>
              <a:t>Cuando se gaste la lona</a:t>
            </a:r>
            <a:endParaRPr lang="es-ES" sz="2400" dirty="0" smtClean="0">
              <a:latin typeface="Book Antiqua" pitchFamily="18" charset="0"/>
            </a:endParaRPr>
          </a:p>
          <a:p>
            <a:r>
              <a:rPr lang="es-ES" sz="2400" i="1" dirty="0" smtClean="0">
                <a:latin typeface="Book Antiqua" pitchFamily="18" charset="0"/>
              </a:rPr>
              <a:t>de la barca del pensamiento</a:t>
            </a:r>
            <a:endParaRPr lang="es-ES" sz="2400" dirty="0" smtClean="0">
              <a:latin typeface="Book Antiqua" pitchFamily="18" charset="0"/>
            </a:endParaRPr>
          </a:p>
          <a:p>
            <a:r>
              <a:rPr lang="es-ES" sz="2400" i="1" dirty="0" smtClean="0">
                <a:latin typeface="Book Antiqua" pitchFamily="18" charset="0"/>
              </a:rPr>
              <a:t>y una mancha de océano</a:t>
            </a:r>
            <a:endParaRPr lang="es-ES" sz="2400" dirty="0" smtClean="0">
              <a:latin typeface="Book Antiqua" pitchFamily="18" charset="0"/>
            </a:endParaRPr>
          </a:p>
          <a:p>
            <a:r>
              <a:rPr lang="es-ES" sz="2400" i="1" dirty="0" smtClean="0">
                <a:latin typeface="Book Antiqua" pitchFamily="18" charset="0"/>
              </a:rPr>
              <a:t>se forme debajo de ti,</a:t>
            </a:r>
            <a:endParaRPr lang="es-ES" sz="2400" dirty="0" smtClean="0">
              <a:latin typeface="Book Antiqua" pitchFamily="18" charset="0"/>
            </a:endParaRPr>
          </a:p>
        </p:txBody>
      </p:sp>
    </p:spTree>
  </p:cSld>
  <p:clrMapOvr>
    <a:masterClrMapping/>
  </p:clrMapOvr>
  <p:transition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Picture 2" descr="C:\Documents and Settings\Administrador\Mis documentos\Mis imágenes\A TUS PIES  SEÑOR\SABIDURIA CELTA_\Imagen6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pic>
          <p:nvPicPr>
            <p:cNvPr id="4" name="Picture 3" descr="C:\Documents and Settings\Administrador\Mis documentos\Mis imágenes\A TUS PIES  SEÑOR\SABIDURIA CELTA_\LUNA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55776" y="0"/>
              <a:ext cx="4392467" cy="4968552"/>
            </a:xfrm>
            <a:prstGeom prst="rect">
              <a:avLst/>
            </a:prstGeom>
            <a:noFill/>
            <a:effectLst>
              <a:softEdge rad="127000"/>
            </a:effectLst>
          </p:spPr>
        </p:pic>
        <p:pic>
          <p:nvPicPr>
            <p:cNvPr id="5" name="Picture 9" descr="C:\Documents and Settings\Administrador\Mis documentos\Mis imágenes\GIFS\estrellas-gif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499992" y="0"/>
              <a:ext cx="4407768" cy="980728"/>
            </a:xfrm>
            <a:prstGeom prst="rect">
              <a:avLst/>
            </a:prstGeom>
            <a:noFill/>
          </p:spPr>
        </p:pic>
        <p:pic>
          <p:nvPicPr>
            <p:cNvPr id="6" name="Picture 10" descr="C:\Documents and Settings\Administrador\Mis documentos\Mis imágenes\GIFS\estrellas-gif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4572000" cy="908720"/>
            </a:xfrm>
            <a:prstGeom prst="rect">
              <a:avLst/>
            </a:prstGeom>
            <a:noFill/>
          </p:spPr>
        </p:pic>
      </p:grpSp>
      <p:pic>
        <p:nvPicPr>
          <p:cNvPr id="7" name="Picture 4" descr="C:\Documents and Settings\Administrador\Mis documentos\Mis imágenes\A TUS PIES  SEÑOR\SABIDURIA CELTA_\AR58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2492896"/>
            <a:ext cx="4355976" cy="414908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0" y="332656"/>
            <a:ext cx="33843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i="1" dirty="0" smtClean="0">
                <a:latin typeface="Book Antiqua" pitchFamily="18" charset="0"/>
              </a:rPr>
              <a:t>surque las aguas</a:t>
            </a:r>
            <a:endParaRPr lang="es-ES" sz="2400" dirty="0" smtClean="0">
              <a:latin typeface="Book Antiqua" pitchFamily="18" charset="0"/>
            </a:endParaRPr>
          </a:p>
          <a:p>
            <a:r>
              <a:rPr lang="es-ES" sz="2400" i="1" dirty="0" smtClean="0">
                <a:latin typeface="Book Antiqua" pitchFamily="18" charset="0"/>
              </a:rPr>
              <a:t>un largo sendero de luna</a:t>
            </a:r>
            <a:endParaRPr lang="es-ES" sz="2400" dirty="0" smtClean="0">
              <a:latin typeface="Book Antiqua" pitchFamily="18" charset="0"/>
            </a:endParaRPr>
          </a:p>
          <a:p>
            <a:r>
              <a:rPr lang="es-ES" sz="2400" i="1" dirty="0" smtClean="0">
                <a:latin typeface="Book Antiqua" pitchFamily="18" charset="0"/>
              </a:rPr>
              <a:t>por donde volver sano y salvo.</a:t>
            </a:r>
            <a:endParaRPr lang="es-ES" sz="2400" dirty="0" smtClean="0">
              <a:latin typeface="Book Antiqua" pitchFamily="18" charset="0"/>
            </a:endParaRPr>
          </a:p>
        </p:txBody>
      </p:sp>
      <p:pic>
        <p:nvPicPr>
          <p:cNvPr id="9" name="Picture 15" descr="C:\Documents and Settings\Administrador\Mis documentos\Mis imágenes\GIFS\Estrella-de-Belen-Animaciones-00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0"/>
            <a:ext cx="357758" cy="363721"/>
          </a:xfrm>
          <a:prstGeom prst="rect">
            <a:avLst/>
          </a:prstGeom>
          <a:noFill/>
        </p:spPr>
      </p:pic>
      <p:pic>
        <p:nvPicPr>
          <p:cNvPr id="10" name="Picture 12" descr="C:\Documents and Settings\Administrador\Mis documentos\Mis imágenes\GIFS\Estrella-de-Belen-Animaciones-00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824" y="260648"/>
            <a:ext cx="504056" cy="512457"/>
          </a:xfrm>
          <a:prstGeom prst="rect">
            <a:avLst/>
          </a:prstGeom>
          <a:noFill/>
        </p:spPr>
      </p:pic>
      <p:pic>
        <p:nvPicPr>
          <p:cNvPr id="11" name="Picture 13" descr="C:\Documents and Settings\Administrador\Mis documentos\Mis imágenes\GIFS\Estrella-de-Belen-Animaciones-00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0"/>
            <a:ext cx="360040" cy="366041"/>
          </a:xfrm>
          <a:prstGeom prst="rect">
            <a:avLst/>
          </a:prstGeom>
          <a:noFill/>
        </p:spPr>
      </p:pic>
      <p:pic>
        <p:nvPicPr>
          <p:cNvPr id="12" name="Picture 14" descr="C:\Documents and Settings\Administrador\Mis documentos\Mis imágenes\GIFS\Estrella-de-Belen-Animaciones-00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16416" y="188640"/>
            <a:ext cx="357758" cy="363721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0" y="-736542"/>
            <a:ext cx="9161605" cy="7594542"/>
            <a:chOff x="0" y="-736542"/>
            <a:chExt cx="9161605" cy="7594542"/>
          </a:xfrm>
        </p:grpSpPr>
        <p:pic>
          <p:nvPicPr>
            <p:cNvPr id="2" name="Picture 4" descr="C:\Documents and Settings\Administrador\Mis documentos\Mis imágenes\A TUS PIES  SEÑOR\SABIDURIA CELTA_\Sembrados-15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9161605" cy="6858000"/>
            </a:xfrm>
            <a:prstGeom prst="rect">
              <a:avLst/>
            </a:prstGeom>
            <a:noFill/>
          </p:spPr>
        </p:pic>
        <p:pic>
          <p:nvPicPr>
            <p:cNvPr id="3" name="Picture 6" descr="C:\Documents and Settings\Administrador\Mis documentos\Mis imágenes\A TUS PIES  SEÑOR\SABIDURIA CELTA_\ketlandscape043.png"/>
            <p:cNvPicPr>
              <a:picLocks noChangeAspect="1" noChangeArrowheads="1"/>
            </p:cNvPicPr>
            <p:nvPr/>
          </p:nvPicPr>
          <p:blipFill>
            <a:blip r:embed="rId4" cstate="print">
              <a:lum bright="13000" contrast="12000"/>
            </a:blip>
            <a:srcRect/>
            <a:stretch>
              <a:fillRect/>
            </a:stretch>
          </p:blipFill>
          <p:spPr bwMode="auto">
            <a:xfrm>
              <a:off x="4762224" y="-736542"/>
              <a:ext cx="4219019" cy="2808312"/>
            </a:xfrm>
            <a:prstGeom prst="rect">
              <a:avLst/>
            </a:prstGeom>
            <a:noFill/>
          </p:spPr>
        </p:pic>
      </p:grpSp>
      <p:sp>
        <p:nvSpPr>
          <p:cNvPr id="4" name="3 Rectángulo"/>
          <p:cNvSpPr/>
          <p:nvPr/>
        </p:nvSpPr>
        <p:spPr>
          <a:xfrm>
            <a:off x="467544" y="40466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i="1" dirty="0" smtClean="0"/>
              <a:t>Sea tuyo el alimento de la tierra,</a:t>
            </a:r>
            <a:endParaRPr lang="es-ES" dirty="0" smtClean="0"/>
          </a:p>
          <a:p>
            <a:r>
              <a:rPr lang="es-ES" i="1" dirty="0" smtClean="0"/>
              <a:t>sea tuya la claridad de la luz,</a:t>
            </a:r>
            <a:endParaRPr lang="es-ES" dirty="0" smtClean="0"/>
          </a:p>
          <a:p>
            <a:r>
              <a:rPr lang="es-ES" i="1" dirty="0" smtClean="0"/>
              <a:t>sea tuyo el fluir del océano</a:t>
            </a:r>
            <a:endParaRPr lang="es-ES" dirty="0" smtClean="0"/>
          </a:p>
        </p:txBody>
      </p:sp>
      <p:pic>
        <p:nvPicPr>
          <p:cNvPr id="1026" name="Picture 2" descr="C:\Documents and Settings\Administrador\Mis documentos\Mis imágenes\A TUS PIES  SEÑOR\SABIDURIA CELTA_\mare.png"/>
          <p:cNvPicPr>
            <a:picLocks noChangeAspect="1" noChangeArrowheads="1"/>
          </p:cNvPicPr>
          <p:nvPr/>
        </p:nvPicPr>
        <p:blipFill>
          <a:blip r:embed="rId5" cstate="print"/>
          <a:srcRect l="23595" b="17711"/>
          <a:stretch>
            <a:fillRect/>
          </a:stretch>
        </p:blipFill>
        <p:spPr bwMode="auto">
          <a:xfrm>
            <a:off x="0" y="1844824"/>
            <a:ext cx="4315457" cy="5013176"/>
          </a:xfrm>
          <a:prstGeom prst="rect">
            <a:avLst/>
          </a:prstGeom>
          <a:noFill/>
        </p:spPr>
      </p:pic>
      <p:pic>
        <p:nvPicPr>
          <p:cNvPr id="10" name="Picture 2" descr="C:\Documents and Settings\Administrador\Mis documentos\Mis imágenes\MATERIAL PSP\PAISAJES\Pájaros\birdsflying-2st-small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584" y="620688"/>
            <a:ext cx="609600" cy="485775"/>
          </a:xfrm>
          <a:prstGeom prst="rect">
            <a:avLst/>
          </a:prstGeom>
          <a:noFill/>
        </p:spPr>
      </p:pic>
      <p:pic>
        <p:nvPicPr>
          <p:cNvPr id="11" name="Picture 3" descr="C:\Documents and Settings\Administrador\Mis documentos\Mis imágenes\MATERIAL PSP\PAISAJES\Pájaros\birdsflying-2st-small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07703" y="404664"/>
            <a:ext cx="632541" cy="504056"/>
          </a:xfrm>
          <a:prstGeom prst="rect">
            <a:avLst/>
          </a:prstGeom>
          <a:noFill/>
        </p:spPr>
      </p:pic>
      <p:pic>
        <p:nvPicPr>
          <p:cNvPr id="12" name="Picture 2" descr="C:\Documents and Settings\Administrador\Mis documentos\Mis imágenes\A TUS PIES  SEÑOR\SABIDURIA CELTA_\Animación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C:\Documents and Settings\Administrador\Mis documentos\Mis imágenes\A TUS PIES  SEÑOR\SABIDURIA CELTA_\3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76056" y="1412776"/>
            <a:ext cx="2390775" cy="3560763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23" presetClass="entr" presetSubtype="28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Mis documentos\Mis imágenes\A TUS PIES  SEÑOR\SABIDURIA CELTA_\paisaj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19" y="-6917"/>
            <a:ext cx="9136381" cy="6864917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Mis documentos\Mis imágenes\A TUS PIES  SEÑOR\SABIDURIA CELTA_\Imagen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242565"/>
            <a:ext cx="4872164" cy="6615435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396044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</a:rPr>
              <a:t>sea tuya la protección de los antepasados.</a:t>
            </a:r>
            <a:endParaRPr kumimoji="0" lang="es-MX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Y así, que un lento viento te envuelva </a:t>
            </a:r>
            <a:endParaRPr kumimoji="0" lang="es-MX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en estas palaras de amor, </a:t>
            </a:r>
            <a:endParaRPr kumimoji="0" lang="es-ES_tradnl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_tradnl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  <a:ea typeface="Times New Roman" pitchFamily="18" charset="0"/>
              </a:rPr>
              <a:t>un manto invisible para velar por tu vida.</a:t>
            </a:r>
            <a:r>
              <a:rPr kumimoji="0" lang="es-MX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 Antiqua" pitchFamily="18" charset="0"/>
              </a:rPr>
              <a:t> </a:t>
            </a:r>
          </a:p>
        </p:txBody>
      </p:sp>
      <p:pic>
        <p:nvPicPr>
          <p:cNvPr id="1029" name="Picture 5" descr="C:\Documents and Settings\Administrador\Mis documentos\Mis imágenes\A TUS PIES  SEÑOR\SABIDURIA CELTA_\HUMO COLORES.png"/>
          <p:cNvPicPr>
            <a:picLocks noChangeAspect="1" noChangeArrowheads="1"/>
          </p:cNvPicPr>
          <p:nvPr/>
        </p:nvPicPr>
        <p:blipFill>
          <a:blip r:embed="rId4" cstate="print"/>
          <a:srcRect b="18638"/>
          <a:stretch>
            <a:fillRect/>
          </a:stretch>
        </p:blipFill>
        <p:spPr bwMode="auto">
          <a:xfrm>
            <a:off x="0" y="1124744"/>
            <a:ext cx="9197518" cy="5733256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advTm="2028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5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2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" dur="7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/>
      <p:bldP spid="1025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0" y="27384"/>
            <a:ext cx="9144000" cy="6858000"/>
            <a:chOff x="0" y="0"/>
            <a:chExt cx="9144000" cy="6858000"/>
          </a:xfrm>
        </p:grpSpPr>
        <p:pic>
          <p:nvPicPr>
            <p:cNvPr id="3" name="Picture 2" descr="C:\Documents and Settings\Administrador\Mis documentos\Mis imágenes\A TUS PIES  SEÑOR\SABIDURIA CELTA_\Imagen6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</p:spPr>
        </p:pic>
        <p:pic>
          <p:nvPicPr>
            <p:cNvPr id="4" name="Picture 3" descr="C:\Documents and Settings\Administrador\Mis documentos\Mis imágenes\A TUS PIES  SEÑOR\SABIDURIA CELTA_\LUNA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555776" y="0"/>
              <a:ext cx="4392467" cy="4968552"/>
            </a:xfrm>
            <a:prstGeom prst="rect">
              <a:avLst/>
            </a:prstGeom>
            <a:noFill/>
            <a:effectLst>
              <a:softEdge rad="127000"/>
            </a:effectLst>
          </p:spPr>
        </p:pic>
        <p:pic>
          <p:nvPicPr>
            <p:cNvPr id="5" name="Picture 9" descr="C:\Documents and Settings\Administrador\Mis documentos\Mis imágenes\GIFS\estrellas-gif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887416" y="0"/>
              <a:ext cx="5256584" cy="980728"/>
            </a:xfrm>
            <a:prstGeom prst="rect">
              <a:avLst/>
            </a:prstGeom>
            <a:noFill/>
          </p:spPr>
        </p:pic>
        <p:pic>
          <p:nvPicPr>
            <p:cNvPr id="6" name="Picture 10" descr="C:\Documents and Settings\Administrador\Mis documentos\Mis imágenes\GIFS\estrellas-gif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4067944" cy="908720"/>
            </a:xfrm>
            <a:prstGeom prst="rect">
              <a:avLst/>
            </a:prstGeom>
            <a:noFill/>
          </p:spPr>
        </p:pic>
      </p:grpSp>
      <p:pic>
        <p:nvPicPr>
          <p:cNvPr id="7" name="Picture 4" descr="C:\Documents and Settings\Administrador\Mis documentos\Mis imágenes\A TUS PIES  SEÑOR\SABIDURIA CELTA_\AR58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708920"/>
            <a:ext cx="4355976" cy="414908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2771800" y="404664"/>
            <a:ext cx="381642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atin typeface="Algerian" pitchFamily="82" charset="0"/>
              </a:rPr>
              <a:t>sin lucro</a:t>
            </a:r>
          </a:p>
          <a:p>
            <a:pPr algn="ctr"/>
            <a:endParaRPr lang="es-ES" sz="2800" dirty="0" smtClean="0">
              <a:latin typeface="Algerian" pitchFamily="82" charset="0"/>
            </a:endParaRPr>
          </a:p>
          <a:p>
            <a:pPr algn="ctr"/>
            <a:r>
              <a:rPr lang="es-ES" sz="2800" dirty="0" smtClean="0">
                <a:latin typeface="Algerian" pitchFamily="82" charset="0"/>
              </a:rPr>
              <a:t>Imágenes  de la  red</a:t>
            </a:r>
          </a:p>
          <a:p>
            <a:pPr algn="ctr"/>
            <a:endParaRPr lang="es-ES" sz="2800" dirty="0" smtClean="0">
              <a:latin typeface="Algerian" pitchFamily="82" charset="0"/>
            </a:endParaRPr>
          </a:p>
          <a:p>
            <a:pPr algn="ctr"/>
            <a:r>
              <a:rPr lang="es-ES" sz="2800" dirty="0" smtClean="0">
                <a:latin typeface="Algerian" pitchFamily="82" charset="0"/>
              </a:rPr>
              <a:t>Música  </a:t>
            </a:r>
          </a:p>
          <a:p>
            <a:pPr algn="ctr"/>
            <a:r>
              <a:rPr lang="es-ES" sz="2800" dirty="0" smtClean="0">
                <a:latin typeface="Algerian" pitchFamily="82" charset="0"/>
              </a:rPr>
              <a:t>Lorena </a:t>
            </a:r>
            <a:r>
              <a:rPr lang="es-ES" sz="2800" dirty="0" err="1" smtClean="0">
                <a:latin typeface="Algerian" pitchFamily="82" charset="0"/>
              </a:rPr>
              <a:t>Tassinari</a:t>
            </a:r>
            <a:endParaRPr lang="es-ES" sz="2800" dirty="0" smtClean="0">
              <a:latin typeface="Algerian" pitchFamily="82" charset="0"/>
            </a:endParaRPr>
          </a:p>
          <a:p>
            <a:pPr algn="ctr"/>
            <a:r>
              <a:rPr lang="es-ES" sz="2800" dirty="0" err="1" smtClean="0">
                <a:latin typeface="Algerian" pitchFamily="82" charset="0"/>
              </a:rPr>
              <a:t>Ciru</a:t>
            </a:r>
            <a:r>
              <a:rPr lang="es-ES" sz="2800" dirty="0" smtClean="0">
                <a:latin typeface="Algerian" pitchFamily="82" charset="0"/>
              </a:rPr>
              <a:t> </a:t>
            </a:r>
            <a:r>
              <a:rPr lang="es-ES" sz="2800" dirty="0" err="1" smtClean="0">
                <a:latin typeface="Algerian" pitchFamily="82" charset="0"/>
              </a:rPr>
              <a:t>Hua</a:t>
            </a:r>
            <a:endParaRPr lang="es-ES" sz="2800" dirty="0" smtClean="0">
              <a:latin typeface="Algerian" pitchFamily="82" charset="0"/>
            </a:endParaRPr>
          </a:p>
          <a:p>
            <a:pPr algn="ctr"/>
            <a:endParaRPr lang="es-ES" sz="2800" dirty="0" smtClean="0">
              <a:latin typeface="Algerian" pitchFamily="82" charset="0"/>
            </a:endParaRPr>
          </a:p>
          <a:p>
            <a:pPr algn="ctr"/>
            <a:r>
              <a:rPr lang="es-ES" sz="2800" dirty="0" smtClean="0">
                <a:latin typeface="Algerian" pitchFamily="82" charset="0"/>
              </a:rPr>
              <a:t>presentación</a:t>
            </a:r>
          </a:p>
          <a:p>
            <a:pPr algn="ctr"/>
            <a:endParaRPr lang="es-ES" sz="2800" dirty="0" smtClean="0">
              <a:latin typeface="Algerian" pitchFamily="82" charset="0"/>
            </a:endParaRPr>
          </a:p>
          <a:p>
            <a:pPr algn="ctr"/>
            <a:endParaRPr lang="es-ES" sz="2800" dirty="0" smtClean="0">
              <a:latin typeface="Algerian" pitchFamily="82" charset="0"/>
            </a:endParaRPr>
          </a:p>
          <a:p>
            <a:pPr algn="ctr"/>
            <a:r>
              <a:rPr lang="es-ES" sz="2800" dirty="0" err="1" smtClean="0">
                <a:latin typeface="Algerian" pitchFamily="82" charset="0"/>
              </a:rPr>
              <a:t>Yuls</a:t>
            </a:r>
            <a:endParaRPr lang="es-ES" sz="2800" dirty="0" smtClean="0">
              <a:latin typeface="Algerian" pitchFamily="82" charset="0"/>
            </a:endParaRPr>
          </a:p>
          <a:p>
            <a:endParaRPr lang="es-MX" sz="2800" dirty="0">
              <a:latin typeface="Algerian" pitchFamily="82" charset="0"/>
            </a:endParaRPr>
          </a:p>
        </p:txBody>
      </p:sp>
      <p:pic>
        <p:nvPicPr>
          <p:cNvPr id="9" name="Picture 15" descr="C:\Documents and Settings\Administrador\Mis documentos\Mis imágenes\GIFS\Estrella-de-Belen-Animaciones-00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0"/>
            <a:ext cx="357758" cy="363721"/>
          </a:xfrm>
          <a:prstGeom prst="rect">
            <a:avLst/>
          </a:prstGeom>
          <a:noFill/>
        </p:spPr>
      </p:pic>
      <p:pic>
        <p:nvPicPr>
          <p:cNvPr id="10" name="Picture 12" descr="C:\Documents and Settings\Administrador\Mis documentos\Mis imágenes\GIFS\Estrella-de-Belen-Animaciones-00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824" y="260648"/>
            <a:ext cx="504056" cy="512457"/>
          </a:xfrm>
          <a:prstGeom prst="rect">
            <a:avLst/>
          </a:prstGeom>
          <a:noFill/>
        </p:spPr>
      </p:pic>
      <p:pic>
        <p:nvPicPr>
          <p:cNvPr id="11" name="Picture 13" descr="C:\Documents and Settings\Administrador\Mis documentos\Mis imágenes\GIFS\Estrella-de-Belen-Animaciones-00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0"/>
            <a:ext cx="360040" cy="366041"/>
          </a:xfrm>
          <a:prstGeom prst="rect">
            <a:avLst/>
          </a:prstGeom>
          <a:noFill/>
        </p:spPr>
      </p:pic>
      <p:pic>
        <p:nvPicPr>
          <p:cNvPr id="12" name="Picture 14" descr="C:\Documents and Settings\Administrador\Mis documentos\Mis imágenes\GIFS\Estrella-de-Belen-Animaciones-00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16416" y="188640"/>
            <a:ext cx="357758" cy="363721"/>
          </a:xfrm>
          <a:prstGeom prst="rect">
            <a:avLst/>
          </a:prstGeom>
          <a:noFill/>
        </p:spPr>
      </p:pic>
      <p:pic>
        <p:nvPicPr>
          <p:cNvPr id="4098" name="Picture 2" descr="C:\Documents and Settings\Administrador\Mis documentos\Mis imágenes\GIFS\3The_end-thumb.gif"/>
          <p:cNvPicPr>
            <a:picLocks noChangeAspect="1" noChangeArrowheads="1" noCrop="1"/>
          </p:cNvPicPr>
          <p:nvPr/>
        </p:nvPicPr>
        <p:blipFill>
          <a:blip r:embed="rId7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33000" contrast="29000"/>
          </a:blip>
          <a:srcRect/>
          <a:stretch>
            <a:fillRect/>
          </a:stretch>
        </p:blipFill>
        <p:spPr bwMode="auto">
          <a:xfrm>
            <a:off x="8028384" y="5949280"/>
            <a:ext cx="438150" cy="571500"/>
          </a:xfrm>
          <a:prstGeom prst="rect">
            <a:avLst/>
          </a:prstGeom>
          <a:noFill/>
        </p:spPr>
      </p:pic>
    </p:spTree>
  </p:cSld>
  <p:clrMapOvr>
    <a:masterClrMapping/>
  </p:clrMapOvr>
  <p:transition advTm="1615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819</TotalTime>
  <Words>227</Words>
  <Application>Microsoft Office PowerPoint</Application>
  <PresentationFormat>Presentación en pantalla (4:3)</PresentationFormat>
  <Paragraphs>71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6" baseType="lpstr">
      <vt:lpstr>Arial</vt:lpstr>
      <vt:lpstr>Calibri</vt:lpstr>
      <vt:lpstr>Book Antiqua</vt:lpstr>
      <vt:lpstr>Times New Roman</vt:lpstr>
      <vt:lpstr>Algerian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</vt:vector>
  </TitlesOfParts>
  <Company>WindowsWolf.com.ar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Yuls</dc:creator>
  <cp:lastModifiedBy>Yuls</cp:lastModifiedBy>
  <cp:revision>229</cp:revision>
  <dcterms:created xsi:type="dcterms:W3CDTF">2012-06-07T18:04:00Z</dcterms:created>
  <dcterms:modified xsi:type="dcterms:W3CDTF">2012-06-08T23:47:38Z</dcterms:modified>
</cp:coreProperties>
</file>