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62" r:id="rId6"/>
    <p:sldId id="263" r:id="rId7"/>
    <p:sldId id="264" r:id="rId8"/>
    <p:sldId id="259" r:id="rId9"/>
    <p:sldId id="265" r:id="rId10"/>
    <p:sldId id="260" r:id="rId11"/>
    <p:sldId id="266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9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94091-AB8A-40FE-ABF2-248DF8C1F644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99331-486F-4E18-BD98-B4B013CEDA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44151-53BB-4A5F-BB40-298E87F3D2F8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D3DEE-5484-4DF8-B522-7750383F4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0CC26-B3E2-48FD-AD61-5EE46DE47053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FC30A-7210-4FBF-8391-8BA67D9B4A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6B984-FE39-49B4-BF40-66FEEA6A9EFB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F2DA9-381F-4594-9119-C4FB68D8B9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FD1E3-A30C-424E-A18D-CBC6044927E6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7AE95-E54C-4446-8DD6-105BFE8D0E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692F1-9A6A-49E7-BBE0-1C97698EF137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02A70-D81C-4BF0-8712-CE4780BBCD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1201-CF14-477E-B906-534194089F0F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727B7-C5F0-41BC-ACF4-92EE18CAE4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C628B-FF6D-4AB4-8624-E9F7C5164EDD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4F0A5-7690-4542-B782-DA7EB61875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0A283-5A5A-452B-A03D-5E9F5CF77D53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EE10B-D30F-4508-B382-53263800E9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8EF34-C289-425F-9CAF-153D882E7967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DAD1B-E457-4662-ABFE-5CAF19ED1C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A1B77-2F08-46D3-888B-7A0DEED65637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0D9FB-1776-4B56-AF06-9BF80D207B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9938D3E-84CD-41CB-87EA-F35C6C71BA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ADD6E6-37D5-4C66-A427-61DBF4BD5B43}" type="datetimeFigureOut">
              <a:rPr lang="es-ES"/>
              <a:pPr>
                <a:defRPr/>
              </a:pPr>
              <a:t>04/01/2012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594691-594A-4650-B85E-3EE08FBBF9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5C6B8D-A492-424C-9010-6261BFD2E02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ioBenedetti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1773238"/>
            <a:ext cx="41910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260350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0">
                <a:solidFill>
                  <a:srgbClr val="C00000"/>
                </a:solidFill>
                <a:latin typeface="Harrington" pitchFamily="82" charset="0"/>
              </a:rPr>
              <a:t>ROSTRO DE VOS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9388" y="5805488"/>
            <a:ext cx="55467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C00000"/>
                </a:solidFill>
                <a:latin typeface="Calibri" pitchFamily="34" charset="0"/>
              </a:rPr>
              <a:t>Poema y voz : Mario Benedetti</a:t>
            </a:r>
          </a:p>
          <a:p>
            <a:r>
              <a:rPr lang="es-ES">
                <a:solidFill>
                  <a:srgbClr val="C00000"/>
                </a:solidFill>
                <a:latin typeface="Calibri" pitchFamily="34" charset="0"/>
              </a:rPr>
              <a:t>Música: fragmento de la quita sinfonía de Gustav Mahler 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459788" y="6237288"/>
            <a:ext cx="615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C00000"/>
                </a:solidFill>
                <a:latin typeface="Calibri" pitchFamily="34" charset="0"/>
              </a:rPr>
              <a:t>MJS</a:t>
            </a:r>
          </a:p>
        </p:txBody>
      </p:sp>
    </p:spTree>
  </p:cSld>
  <p:clrMapOvr>
    <a:masterClrMapping/>
  </p:clrMapOvr>
  <p:transition advTm="16000">
    <p:sndAc>
      <p:stSnd>
        <p:snd r:embed="rId2" name="Rostro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Imagen" descr="soledad001.jpg"/>
          <p:cNvSpPr>
            <a:spLocks noChangeAspect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5" name="4 Imagen" descr="soledad0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leda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soledad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soledad0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oledad0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hombre-en-la-noche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hombre-en-la-noche copi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589963" y="6488113"/>
            <a:ext cx="554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Calibri" pitchFamily="34" charset="0"/>
              </a:rPr>
              <a:t>mm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ledad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lluvia_soledad1 copi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oledad+hombre+cama+rosa.jpg"/>
          <p:cNvPicPr>
            <a:picLocks noChangeAspect="1"/>
          </p:cNvPicPr>
          <p:nvPr/>
        </p:nvPicPr>
        <p:blipFill>
          <a:blip r:embed="rId2" cstate="print">
            <a:lum bright="-52000" contrast="-72000"/>
          </a:blip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soledad+hombre+cama+rosa1.jpg"/>
          <p:cNvPicPr>
            <a:picLocks noChangeAspect="1"/>
          </p:cNvPicPr>
          <p:nvPr/>
        </p:nvPicPr>
        <p:blipFill>
          <a:blip r:embed="rId3" cstate="print">
            <a:lum bright="-26000" contrast="-28000"/>
          </a:blip>
          <a:srcRect/>
          <a:stretch>
            <a:fillRect/>
          </a:stretch>
        </p:blipFill>
        <p:spPr bwMode="auto">
          <a:xfrm>
            <a:off x="0" y="22225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Un_homb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3200" y="404813"/>
            <a:ext cx="6056313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Un_hombre copi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412750"/>
            <a:ext cx="604837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oledad[1] c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476250"/>
            <a:ext cx="4605337" cy="577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55650" y="4797425"/>
            <a:ext cx="676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Calibri" pitchFamily="34" charset="0"/>
              </a:rPr>
              <a:t>Nada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331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331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332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1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13322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3345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3346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3369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70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3371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82</Words>
  <Application>Microsoft Office PowerPoint</Application>
  <PresentationFormat>Presentación en pantalla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Calibri</vt:lpstr>
      <vt:lpstr>Arial</vt:lpstr>
      <vt:lpstr>Harrington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win7</dc:creator>
  <cp:lastModifiedBy>win7</cp:lastModifiedBy>
  <cp:revision>24</cp:revision>
  <dcterms:created xsi:type="dcterms:W3CDTF">2012-01-02T20:29:57Z</dcterms:created>
  <dcterms:modified xsi:type="dcterms:W3CDTF">2012-01-04T20:42:31Z</dcterms:modified>
</cp:coreProperties>
</file>