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33" r:id="rId3"/>
    <p:sldId id="267" r:id="rId4"/>
    <p:sldId id="291" r:id="rId5"/>
    <p:sldId id="338" r:id="rId6"/>
    <p:sldId id="268" r:id="rId7"/>
    <p:sldId id="294" r:id="rId8"/>
    <p:sldId id="326" r:id="rId9"/>
    <p:sldId id="258" r:id="rId10"/>
    <p:sldId id="260" r:id="rId11"/>
    <p:sldId id="331" r:id="rId12"/>
    <p:sldId id="259" r:id="rId13"/>
    <p:sldId id="262" r:id="rId14"/>
    <p:sldId id="323" r:id="rId15"/>
    <p:sldId id="261" r:id="rId16"/>
    <p:sldId id="272" r:id="rId17"/>
    <p:sldId id="256" r:id="rId18"/>
    <p:sldId id="279" r:id="rId19"/>
    <p:sldId id="329" r:id="rId20"/>
    <p:sldId id="264" r:id="rId21"/>
    <p:sldId id="271" r:id="rId22"/>
    <p:sldId id="322" r:id="rId23"/>
    <p:sldId id="266" r:id="rId24"/>
    <p:sldId id="328" r:id="rId25"/>
    <p:sldId id="265" r:id="rId26"/>
    <p:sldId id="330" r:id="rId27"/>
    <p:sldId id="295" r:id="rId28"/>
    <p:sldId id="325" r:id="rId29"/>
    <p:sldId id="327" r:id="rId30"/>
    <p:sldId id="263" r:id="rId31"/>
    <p:sldId id="332" r:id="rId32"/>
    <p:sldId id="269" r:id="rId33"/>
    <p:sldId id="275" r:id="rId34"/>
    <p:sldId id="276" r:id="rId35"/>
    <p:sldId id="303" r:id="rId36"/>
    <p:sldId id="281" r:id="rId37"/>
    <p:sldId id="307" r:id="rId38"/>
    <p:sldId id="282" r:id="rId39"/>
    <p:sldId id="283" r:id="rId40"/>
    <p:sldId id="292" r:id="rId41"/>
    <p:sldId id="318" r:id="rId42"/>
    <p:sldId id="270" r:id="rId43"/>
    <p:sldId id="308" r:id="rId44"/>
    <p:sldId id="309" r:id="rId45"/>
    <p:sldId id="286" r:id="rId46"/>
    <p:sldId id="289" r:id="rId47"/>
    <p:sldId id="298" r:id="rId48"/>
    <p:sldId id="320" r:id="rId49"/>
    <p:sldId id="280" r:id="rId50"/>
    <p:sldId id="304" r:id="rId51"/>
    <p:sldId id="297" r:id="rId52"/>
    <p:sldId id="321" r:id="rId53"/>
    <p:sldId id="339" r:id="rId54"/>
    <p:sldId id="336" r:id="rId55"/>
    <p:sldId id="337" r:id="rId5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UZ1I33/Aj78tYdATNvKk4Q==" hashData="B1hBzPlRtd0rhku+5cvaP231jNg="/>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717" autoAdjust="0"/>
    <p:restoredTop sz="94516" autoAdjust="0"/>
  </p:normalViewPr>
  <p:slideViewPr>
    <p:cSldViewPr>
      <p:cViewPr varScale="1">
        <p:scale>
          <a:sx n="72" d="100"/>
          <a:sy n="72" d="100"/>
        </p:scale>
        <p:origin x="-93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113966B0-C9DA-4B6D-B027-41E8AFAE46D0}" type="datetimeFigureOut">
              <a:rPr lang="es-ES" smtClean="0"/>
              <a:pPr/>
              <a:t>13/08/2014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5BC0E1C-D491-4DCC-9FA1-6C4CDDAC4721}" type="slidenum">
              <a:rPr lang="es-ES" smtClean="0"/>
              <a:pPr/>
              <a:t>‹Nº›</a:t>
            </a:fld>
            <a:endParaRPr lang="es-ES"/>
          </a:p>
        </p:txBody>
      </p:sp>
    </p:spTree>
  </p:cSld>
  <p:clrMapOvr>
    <a:masterClrMapping/>
  </p:clrMapOvr>
  <p:transition spd="slow" advClick="0" advTm="5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13966B0-C9DA-4B6D-B027-41E8AFAE46D0}" type="datetimeFigureOut">
              <a:rPr lang="es-ES" smtClean="0"/>
              <a:pPr/>
              <a:t>13/08/2014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5BC0E1C-D491-4DCC-9FA1-6C4CDDAC4721}" type="slidenum">
              <a:rPr lang="es-ES" smtClean="0"/>
              <a:pPr/>
              <a:t>‹Nº›</a:t>
            </a:fld>
            <a:endParaRPr lang="es-ES"/>
          </a:p>
        </p:txBody>
      </p:sp>
    </p:spTree>
  </p:cSld>
  <p:clrMapOvr>
    <a:masterClrMapping/>
  </p:clrMapOvr>
  <p:transition spd="slow" advClick="0" advTm="5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13966B0-C9DA-4B6D-B027-41E8AFAE46D0}" type="datetimeFigureOut">
              <a:rPr lang="es-ES" smtClean="0"/>
              <a:pPr/>
              <a:t>13/08/2014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5BC0E1C-D491-4DCC-9FA1-6C4CDDAC4721}" type="slidenum">
              <a:rPr lang="es-ES" smtClean="0"/>
              <a:pPr/>
              <a:t>‹Nº›</a:t>
            </a:fld>
            <a:endParaRPr lang="es-ES"/>
          </a:p>
        </p:txBody>
      </p:sp>
    </p:spTree>
  </p:cSld>
  <p:clrMapOvr>
    <a:masterClrMapping/>
  </p:clrMapOvr>
  <p:transition spd="slow" advClick="0" advTm="5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113966B0-C9DA-4B6D-B027-41E8AFAE46D0}" type="datetimeFigureOut">
              <a:rPr lang="es-ES" smtClean="0"/>
              <a:pPr/>
              <a:t>13/08/2014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5BC0E1C-D491-4DCC-9FA1-6C4CDDAC4721}" type="slidenum">
              <a:rPr lang="es-ES" smtClean="0"/>
              <a:pPr/>
              <a:t>‹Nº›</a:t>
            </a:fld>
            <a:endParaRPr lang="es-ES"/>
          </a:p>
        </p:txBody>
      </p:sp>
    </p:spTree>
  </p:cSld>
  <p:clrMapOvr>
    <a:masterClrMapping/>
  </p:clrMapOvr>
  <p:transition spd="slow" advClick="0" advTm="5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113966B0-C9DA-4B6D-B027-41E8AFAE46D0}" type="datetimeFigureOut">
              <a:rPr lang="es-ES" smtClean="0"/>
              <a:pPr/>
              <a:t>13/08/2014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5BC0E1C-D491-4DCC-9FA1-6C4CDDAC4721}" type="slidenum">
              <a:rPr lang="es-ES" smtClean="0"/>
              <a:pPr/>
              <a:t>‹Nº›</a:t>
            </a:fld>
            <a:endParaRPr lang="es-ES"/>
          </a:p>
        </p:txBody>
      </p:sp>
    </p:spTree>
  </p:cSld>
  <p:clrMapOvr>
    <a:masterClrMapping/>
  </p:clrMapOvr>
  <p:transition spd="slow" advClick="0" advTm="5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113966B0-C9DA-4B6D-B027-41E8AFAE46D0}" type="datetimeFigureOut">
              <a:rPr lang="es-ES" smtClean="0"/>
              <a:pPr/>
              <a:t>13/08/2014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5BC0E1C-D491-4DCC-9FA1-6C4CDDAC4721}" type="slidenum">
              <a:rPr lang="es-ES" smtClean="0"/>
              <a:pPr/>
              <a:t>‹Nº›</a:t>
            </a:fld>
            <a:endParaRPr lang="es-ES"/>
          </a:p>
        </p:txBody>
      </p:sp>
    </p:spTree>
  </p:cSld>
  <p:clrMapOvr>
    <a:masterClrMapping/>
  </p:clrMapOvr>
  <p:transition spd="slow" advClick="0" advTm="5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13966B0-C9DA-4B6D-B027-41E8AFAE46D0}" type="datetimeFigureOut">
              <a:rPr lang="es-ES" smtClean="0"/>
              <a:pPr/>
              <a:t>13/08/2014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5BC0E1C-D491-4DCC-9FA1-6C4CDDAC4721}" type="slidenum">
              <a:rPr lang="es-ES" smtClean="0"/>
              <a:pPr/>
              <a:t>‹Nº›</a:t>
            </a:fld>
            <a:endParaRPr lang="es-ES"/>
          </a:p>
        </p:txBody>
      </p:sp>
    </p:spTree>
  </p:cSld>
  <p:clrMapOvr>
    <a:masterClrMapping/>
  </p:clrMapOvr>
  <p:transition spd="slow" advClick="0" advTm="5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13966B0-C9DA-4B6D-B027-41E8AFAE46D0}" type="datetimeFigureOut">
              <a:rPr lang="es-ES" smtClean="0"/>
              <a:pPr/>
              <a:t>13/08/2014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5BC0E1C-D491-4DCC-9FA1-6C4CDDAC4721}" type="slidenum">
              <a:rPr lang="es-ES" smtClean="0"/>
              <a:pPr/>
              <a:t>‹Nº›</a:t>
            </a:fld>
            <a:endParaRPr lang="es-ES"/>
          </a:p>
        </p:txBody>
      </p:sp>
    </p:spTree>
  </p:cSld>
  <p:clrMapOvr>
    <a:masterClrMapping/>
  </p:clrMapOvr>
  <p:transition spd="slow" advClick="0" advTm="5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13966B0-C9DA-4B6D-B027-41E8AFAE46D0}" type="datetimeFigureOut">
              <a:rPr lang="es-ES" smtClean="0"/>
              <a:pPr/>
              <a:t>13/08/2014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5BC0E1C-D491-4DCC-9FA1-6C4CDDAC4721}" type="slidenum">
              <a:rPr lang="es-ES" smtClean="0"/>
              <a:pPr/>
              <a:t>‹Nº›</a:t>
            </a:fld>
            <a:endParaRPr lang="es-ES"/>
          </a:p>
        </p:txBody>
      </p:sp>
    </p:spTree>
  </p:cSld>
  <p:clrMapOvr>
    <a:masterClrMapping/>
  </p:clrMapOvr>
  <p:transition spd="slow" advClick="0" advTm="5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13966B0-C9DA-4B6D-B027-41E8AFAE46D0}" type="datetimeFigureOut">
              <a:rPr lang="es-ES" smtClean="0"/>
              <a:pPr/>
              <a:t>13/08/2014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5BC0E1C-D491-4DCC-9FA1-6C4CDDAC4721}" type="slidenum">
              <a:rPr lang="es-ES" smtClean="0"/>
              <a:pPr/>
              <a:t>‹Nº›</a:t>
            </a:fld>
            <a:endParaRPr lang="es-ES"/>
          </a:p>
        </p:txBody>
      </p:sp>
    </p:spTree>
  </p:cSld>
  <p:clrMapOvr>
    <a:masterClrMapping/>
  </p:clrMapOvr>
  <p:transition spd="slow" advClick="0" advTm="5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13966B0-C9DA-4B6D-B027-41E8AFAE46D0}" type="datetimeFigureOut">
              <a:rPr lang="es-ES" smtClean="0"/>
              <a:pPr/>
              <a:t>13/08/2014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5BC0E1C-D491-4DCC-9FA1-6C4CDDAC4721}" type="slidenum">
              <a:rPr lang="es-ES" smtClean="0"/>
              <a:pPr/>
              <a:t>‹Nº›</a:t>
            </a:fld>
            <a:endParaRPr lang="es-ES"/>
          </a:p>
        </p:txBody>
      </p:sp>
    </p:spTree>
  </p:cSld>
  <p:clrMapOvr>
    <a:masterClrMapping/>
  </p:clrMapOvr>
  <p:transition spd="slow" advClick="0" advTm="5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EFBE98DB-7D7C-42AE-9E7C-66B72A878D21}"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13966B0-C9DA-4B6D-B027-41E8AFAE46D0}" type="datetimeFigureOut">
              <a:rPr lang="es-ES" smtClean="0"/>
              <a:pPr/>
              <a:t>13/08/2014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5BC0E1C-D491-4DCC-9FA1-6C4CDDAC472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Click="0" advTm="5000">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AD940A8E-D2E7-4F1F-A88E-75FF3B35F8D1}"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7.gif"/><Relationship Id="rId1" Type="http://schemas.openxmlformats.org/officeDocument/2006/relationships/slideLayout" Target="../slideLayouts/slideLayout7.xml"/><Relationship Id="rId4" Type="http://schemas.openxmlformats.org/officeDocument/2006/relationships/image" Target="../media/image32.jpeg"/></Relationships>
</file>

<file path=ppt/slides/_rels/slide3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7.gif"/><Relationship Id="rId1" Type="http://schemas.openxmlformats.org/officeDocument/2006/relationships/slideLayout" Target="../slideLayouts/slideLayout7.xml"/><Relationship Id="rId4" Type="http://schemas.openxmlformats.org/officeDocument/2006/relationships/image" Target="../media/image41.jpeg"/></Relationships>
</file>

<file path=ppt/slides/_rels/slide38.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7.gif"/><Relationship Id="rId1" Type="http://schemas.openxmlformats.org/officeDocument/2006/relationships/slideLayout" Target="../slideLayouts/slideLayout7.xml"/><Relationship Id="rId5" Type="http://schemas.openxmlformats.org/officeDocument/2006/relationships/image" Target="../media/image44.jpeg"/><Relationship Id="rId4" Type="http://schemas.openxmlformats.org/officeDocument/2006/relationships/image" Target="../media/image43.jpeg"/></Relationships>
</file>

<file path=ppt/slides/_rels/slide39.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audio" Target="../media/audio2.wav"/><Relationship Id="rId1" Type="http://schemas.openxmlformats.org/officeDocument/2006/relationships/slideLayout" Target="../slideLayouts/slideLayout7.xml"/><Relationship Id="rId6" Type="http://schemas.openxmlformats.org/officeDocument/2006/relationships/image" Target="../media/image47.jpeg"/><Relationship Id="rId5" Type="http://schemas.openxmlformats.org/officeDocument/2006/relationships/image" Target="../media/image46.jpeg"/><Relationship Id="rId4" Type="http://schemas.openxmlformats.org/officeDocument/2006/relationships/image" Target="../media/image45.jpeg"/></Relationships>
</file>

<file path=ppt/slides/_rels/slide40.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7.gif"/><Relationship Id="rId1" Type="http://schemas.openxmlformats.org/officeDocument/2006/relationships/slideLayout" Target="../slideLayouts/slideLayout7.xml"/><Relationship Id="rId5" Type="http://schemas.openxmlformats.org/officeDocument/2006/relationships/image" Target="../media/image50.jpeg"/><Relationship Id="rId4" Type="http://schemas.openxmlformats.org/officeDocument/2006/relationships/image" Target="../media/image49.jpeg"/></Relationships>
</file>

<file path=ppt/slides/_rels/slide4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53.jpeg"/></Relationships>
</file>

<file path=ppt/slides/_rels/slide43.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7.gif"/><Relationship Id="rId1" Type="http://schemas.openxmlformats.org/officeDocument/2006/relationships/slideLayout" Target="../slideLayouts/slideLayout7.xml"/><Relationship Id="rId5" Type="http://schemas.openxmlformats.org/officeDocument/2006/relationships/image" Target="../media/image56.jpeg"/><Relationship Id="rId4" Type="http://schemas.openxmlformats.org/officeDocument/2006/relationships/image" Target="../media/image55.jpeg"/></Relationships>
</file>

<file path=ppt/slides/_rels/slide44.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62.jpeg"/></Relationships>
</file>

<file path=ppt/slides/_rels/slide47.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7.gif"/><Relationship Id="rId1" Type="http://schemas.openxmlformats.org/officeDocument/2006/relationships/slideLayout" Target="../slideLayouts/slideLayout7.xml"/><Relationship Id="rId5" Type="http://schemas.openxmlformats.org/officeDocument/2006/relationships/image" Target="../media/image65.jpeg"/><Relationship Id="rId4" Type="http://schemas.openxmlformats.org/officeDocument/2006/relationships/image" Target="../media/image64.jpeg"/></Relationships>
</file>

<file path=ppt/slides/_rels/slide48.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7.gif"/><Relationship Id="rId1" Type="http://schemas.openxmlformats.org/officeDocument/2006/relationships/slideLayout" Target="../slideLayouts/slideLayout7.xml"/><Relationship Id="rId4" Type="http://schemas.openxmlformats.org/officeDocument/2006/relationships/image" Target="../media/image68.jpeg"/></Relationships>
</file>

<file path=ppt/slides/_rels/slide50.xml.rels><?xml version="1.0" encoding="UTF-8" standalone="yes"?>
<Relationships xmlns="http://schemas.openxmlformats.org/package/2006/relationships"><Relationship Id="rId3" Type="http://schemas.openxmlformats.org/officeDocument/2006/relationships/image" Target="../media/image69.jpeg"/><Relationship Id="rId7" Type="http://schemas.openxmlformats.org/officeDocument/2006/relationships/image" Target="../media/image73.jpeg"/><Relationship Id="rId2" Type="http://schemas.openxmlformats.org/officeDocument/2006/relationships/image" Target="../media/image1.gif"/><Relationship Id="rId1" Type="http://schemas.openxmlformats.org/officeDocument/2006/relationships/slideLayout" Target="../slideLayouts/slideLayout7.xml"/><Relationship Id="rId6" Type="http://schemas.openxmlformats.org/officeDocument/2006/relationships/image" Target="../media/image72.jpeg"/><Relationship Id="rId5" Type="http://schemas.openxmlformats.org/officeDocument/2006/relationships/image" Target="../media/image71.jpeg"/><Relationship Id="rId4" Type="http://schemas.openxmlformats.org/officeDocument/2006/relationships/image" Target="../media/image70.jpeg"/></Relationships>
</file>

<file path=ppt/slides/_rels/slide5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30.jpeg"/><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4.jpeg"/><Relationship Id="rId4" Type="http://schemas.openxmlformats.org/officeDocument/2006/relationships/image" Target="../media/image3.gif"/></Relationships>
</file>

<file path=ppt/slides/_rels/slide54.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74.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75.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7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illusion-013"/>
          <p:cNvPicPr>
            <a:picLocks noChangeAspect="1" noChangeArrowheads="1"/>
          </p:cNvPicPr>
          <p:nvPr/>
        </p:nvPicPr>
        <p:blipFill>
          <a:blip r:embed="rId3" cstate="print">
            <a:duotone>
              <a:prstClr val="black"/>
              <a:schemeClr val="tx2">
                <a:tint val="45000"/>
                <a:satMod val="400000"/>
              </a:schemeClr>
            </a:duotone>
            <a:lum bright="-42000" contrast="-57000"/>
          </a:blip>
          <a:srcRect/>
          <a:stretch>
            <a:fillRect/>
          </a:stretch>
        </p:blipFill>
        <p:spPr bwMode="auto">
          <a:xfrm>
            <a:off x="0" y="0"/>
            <a:ext cx="9144000" cy="6877050"/>
          </a:xfrm>
          <a:prstGeom prst="rect">
            <a:avLst/>
          </a:prstGeom>
          <a:noFill/>
        </p:spPr>
      </p:pic>
      <p:pic>
        <p:nvPicPr>
          <p:cNvPr id="13316" name="Picture 8"/>
          <p:cNvPicPr>
            <a:picLocks noChangeAspect="1" noChangeArrowheads="1"/>
          </p:cNvPicPr>
          <p:nvPr/>
        </p:nvPicPr>
        <p:blipFill>
          <a:blip r:embed="rId4" cstate="print"/>
          <a:srcRect/>
          <a:stretch>
            <a:fillRect/>
          </a:stretch>
        </p:blipFill>
        <p:spPr bwMode="auto">
          <a:xfrm>
            <a:off x="214313" y="285750"/>
            <a:ext cx="1025525" cy="723900"/>
          </a:xfrm>
          <a:prstGeom prst="rect">
            <a:avLst/>
          </a:prstGeom>
          <a:noFill/>
          <a:ln w="9525">
            <a:noFill/>
            <a:round/>
            <a:headEnd/>
            <a:tailEnd/>
          </a:ln>
        </p:spPr>
      </p:pic>
      <p:pic>
        <p:nvPicPr>
          <p:cNvPr id="13317" name="Image 2" descr="swirlrainbw3.gif"/>
          <p:cNvPicPr>
            <a:picLocks noChangeAspect="1"/>
          </p:cNvPicPr>
          <p:nvPr/>
        </p:nvPicPr>
        <p:blipFill>
          <a:blip r:embed="rId5" cstate="print"/>
          <a:srcRect/>
          <a:stretch>
            <a:fillRect/>
          </a:stretch>
        </p:blipFill>
        <p:spPr bwMode="auto">
          <a:xfrm rot="10800000">
            <a:off x="0" y="0"/>
            <a:ext cx="9144000" cy="69850"/>
          </a:xfrm>
          <a:prstGeom prst="rect">
            <a:avLst/>
          </a:prstGeom>
          <a:noFill/>
          <a:ln w="9525">
            <a:noFill/>
            <a:miter lim="800000"/>
            <a:headEnd/>
            <a:tailEnd/>
          </a:ln>
        </p:spPr>
      </p:pic>
      <p:pic>
        <p:nvPicPr>
          <p:cNvPr id="13318" name="Image 2" descr="swirlrainbw3.gif"/>
          <p:cNvPicPr>
            <a:picLocks noChangeAspect="1"/>
          </p:cNvPicPr>
          <p:nvPr/>
        </p:nvPicPr>
        <p:blipFill>
          <a:blip r:embed="rId5" cstate="print"/>
          <a:srcRect/>
          <a:stretch>
            <a:fillRect/>
          </a:stretch>
        </p:blipFill>
        <p:spPr bwMode="auto">
          <a:xfrm rot="10800000">
            <a:off x="0" y="6788150"/>
            <a:ext cx="9144000" cy="69850"/>
          </a:xfrm>
          <a:prstGeom prst="rect">
            <a:avLst/>
          </a:prstGeom>
          <a:noFill/>
          <a:ln w="9525">
            <a:noFill/>
            <a:miter lim="800000"/>
            <a:headEnd/>
            <a:tailEnd/>
          </a:ln>
        </p:spPr>
      </p:pic>
      <p:pic>
        <p:nvPicPr>
          <p:cNvPr id="13319" name="Image 2" descr="swirlrainbw3.gif"/>
          <p:cNvPicPr>
            <a:picLocks noChangeAspect="1"/>
          </p:cNvPicPr>
          <p:nvPr/>
        </p:nvPicPr>
        <p:blipFill>
          <a:blip r:embed="rId5"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3320" name="Image 2" descr="swirlrainbw3.gif"/>
          <p:cNvPicPr>
            <a:picLocks noChangeAspect="1"/>
          </p:cNvPicPr>
          <p:nvPr/>
        </p:nvPicPr>
        <p:blipFill>
          <a:blip r:embed="rId5"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3321" name="Picture 2" descr="CARA"/>
          <p:cNvPicPr>
            <a:picLocks noChangeAspect="1" noChangeArrowheads="1"/>
          </p:cNvPicPr>
          <p:nvPr/>
        </p:nvPicPr>
        <p:blipFill>
          <a:blip r:embed="rId6" cstate="print"/>
          <a:srcRect/>
          <a:stretch>
            <a:fillRect/>
          </a:stretch>
        </p:blipFill>
        <p:spPr bwMode="auto">
          <a:xfrm>
            <a:off x="214313" y="5500688"/>
            <a:ext cx="1000125" cy="1052512"/>
          </a:xfrm>
          <a:prstGeom prst="rect">
            <a:avLst/>
          </a:prstGeom>
          <a:noFill/>
          <a:ln w="38100">
            <a:solidFill>
              <a:srgbClr val="1CDEF8"/>
            </a:solidFill>
            <a:miter lim="800000"/>
            <a:headEnd/>
            <a:tailEnd/>
          </a:ln>
        </p:spPr>
      </p:pic>
      <p:sp>
        <p:nvSpPr>
          <p:cNvPr id="15" name="14 Rectángulo"/>
          <p:cNvSpPr/>
          <p:nvPr/>
        </p:nvSpPr>
        <p:spPr>
          <a:xfrm>
            <a:off x="1071538" y="6000768"/>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cs typeface="+mn-cs"/>
              </a:rPr>
              <a:t>LUIS</a:t>
            </a:r>
          </a:p>
        </p:txBody>
      </p:sp>
      <p:sp>
        <p:nvSpPr>
          <p:cNvPr id="9" name="8 Rectángulo"/>
          <p:cNvSpPr/>
          <p:nvPr/>
        </p:nvSpPr>
        <p:spPr>
          <a:xfrm>
            <a:off x="1126293" y="1628800"/>
            <a:ext cx="6645602" cy="3046988"/>
          </a:xfrm>
          <a:prstGeom prst="rect">
            <a:avLst/>
          </a:prstGeom>
        </p:spPr>
        <p:txBody>
          <a:bodyPr wrap="none">
            <a:spAutoFit/>
          </a:bodyPr>
          <a:lstStyle/>
          <a:p>
            <a:pPr algn="ctr">
              <a:defRPr/>
            </a:pPr>
            <a:r>
              <a:rPr lang="es-ES" sz="96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Robín</a:t>
            </a:r>
          </a:p>
          <a:p>
            <a:pPr algn="ctr">
              <a:defRPr/>
            </a:pPr>
            <a:r>
              <a:rPr lang="es-ES" sz="96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 Williams</a:t>
            </a:r>
            <a:endParaRPr lang="es-ES" sz="96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slow" advClick="0" advTm="9000">
    <p:dissolve/>
    <p:sndAc>
      <p:stSnd loop="1">
        <p:snd r:embed="rId2" name="ella fitzgerald &amp; louis armstrong - heave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0"/>
                                        </p:tgtEl>
                                        <p:attrNameLst>
                                          <p:attrName>style.opacity</p:attrName>
                                        </p:attrNameLst>
                                      </p:cBhvr>
                                      <p:to>
                                        <p:strVal val="0.25"/>
                                      </p:to>
                                    </p:set>
                                    <p:animEffect filter="image" prLst="opacity: 0.25">
                                      <p:cBhvr rctx="IE">
                                        <p:cTn id="7" dur="indefinite"/>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1" name="Picture 1" descr="C:\Documents and Settings\Dell\Escritorio\1407804965_186317_1407805457_album_normal.jpg"/>
          <p:cNvPicPr>
            <a:picLocks noChangeAspect="1" noChangeArrowheads="1"/>
          </p:cNvPicPr>
          <p:nvPr/>
        </p:nvPicPr>
        <p:blipFill>
          <a:blip r:embed="rId2" cstate="print"/>
          <a:srcRect/>
          <a:stretch>
            <a:fillRect/>
          </a:stretch>
        </p:blipFill>
        <p:spPr bwMode="auto">
          <a:xfrm>
            <a:off x="0" y="0"/>
            <a:ext cx="9334500" cy="6858000"/>
          </a:xfrm>
          <a:prstGeom prst="rect">
            <a:avLst/>
          </a:prstGeom>
          <a:noFill/>
        </p:spPr>
      </p:pic>
      <p:pic>
        <p:nvPicPr>
          <p:cNvPr id="3" name="Picture 3" descr="illusion-010"/>
          <p:cNvPicPr>
            <a:picLocks noChangeAspect="1" noChangeArrowheads="1"/>
          </p:cNvPicPr>
          <p:nvPr/>
        </p:nvPicPr>
        <p:blipFill>
          <a:blip r:embed="rId3" cstate="print">
            <a:lum bright="-69000" contrast="-58000"/>
          </a:blip>
          <a:srcRect/>
          <a:stretch>
            <a:fillRect/>
          </a:stretch>
        </p:blipFill>
        <p:spPr bwMode="auto">
          <a:xfrm>
            <a:off x="0" y="-90488"/>
            <a:ext cx="9144000" cy="6948488"/>
          </a:xfrm>
          <a:prstGeom prst="rect">
            <a:avLst/>
          </a:prstGeom>
          <a:noFill/>
        </p:spPr>
      </p:pic>
    </p:spTree>
  </p:cSld>
  <p:clrMapOvr>
    <a:masterClrMapping/>
  </p:clrMapOvr>
  <p:transition spd="slow" advClick="0"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3051900_640px.jpg"/>
          <p:cNvPicPr>
            <a:picLocks noChangeAspect="1" noChangeArrowheads="1"/>
          </p:cNvPicPr>
          <p:nvPr/>
        </p:nvPicPr>
        <p:blipFill>
          <a:blip r:embed="rId2" cstate="print"/>
          <a:srcRect/>
          <a:stretch>
            <a:fillRect/>
          </a:stretch>
        </p:blipFill>
        <p:spPr bwMode="auto">
          <a:xfrm>
            <a:off x="0" y="-1"/>
            <a:ext cx="9144000" cy="6972877"/>
          </a:xfrm>
          <a:prstGeom prst="rect">
            <a:avLst/>
          </a:prstGeom>
          <a:noFill/>
        </p:spPr>
      </p:pic>
      <p:pic>
        <p:nvPicPr>
          <p:cNvPr id="3" name="Picture 3" descr="illusion-010"/>
          <p:cNvPicPr>
            <a:picLocks noChangeAspect="1" noChangeArrowheads="1"/>
          </p:cNvPicPr>
          <p:nvPr/>
        </p:nvPicPr>
        <p:blipFill>
          <a:blip r:embed="rId3" cstate="print">
            <a:lum bright="-69000" contrast="-58000"/>
          </a:blip>
          <a:srcRect/>
          <a:stretch>
            <a:fillRect/>
          </a:stretch>
        </p:blipFill>
        <p:spPr bwMode="auto">
          <a:xfrm>
            <a:off x="0" y="-90488"/>
            <a:ext cx="9144000" cy="6948488"/>
          </a:xfrm>
          <a:prstGeom prst="rect">
            <a:avLst/>
          </a:prstGeom>
          <a:noFill/>
        </p:spPr>
      </p:pic>
    </p:spTree>
  </p:cSld>
  <p:clrMapOvr>
    <a:masterClrMapping/>
  </p:clrMapOvr>
  <p:transition spd="slow" advClick="0"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afterEffect">
                                  <p:stCondLst>
                                    <p:cond delay="0"/>
                                  </p:stCondLst>
                                  <p:childTnLst>
                                    <p:animEffect transition="out" filter="plus(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Robin_Williams_2011a_(2).jpg"/>
          <p:cNvPicPr>
            <a:picLocks noChangeAspect="1" noChangeArrowheads="1"/>
          </p:cNvPicPr>
          <p:nvPr/>
        </p:nvPicPr>
        <p:blipFill>
          <a:blip r:embed="rId2" cstate="print"/>
          <a:srcRect/>
          <a:stretch>
            <a:fillRect/>
          </a:stretch>
        </p:blipFill>
        <p:spPr bwMode="auto">
          <a:xfrm>
            <a:off x="2267744" y="404664"/>
            <a:ext cx="4248472" cy="6125704"/>
          </a:xfrm>
          <a:prstGeom prst="rect">
            <a:avLst/>
          </a:prstGeom>
          <a:noFill/>
        </p:spPr>
      </p:pic>
      <p:pic>
        <p:nvPicPr>
          <p:cNvPr id="3" name="Picture 3" descr="illusion-010"/>
          <p:cNvPicPr>
            <a:picLocks noChangeAspect="1" noChangeArrowheads="1"/>
          </p:cNvPicPr>
          <p:nvPr/>
        </p:nvPicPr>
        <p:blipFill>
          <a:blip r:embed="rId3" cstate="print">
            <a:lum bright="-69000" contrast="-58000"/>
          </a:blip>
          <a:srcRect/>
          <a:stretch>
            <a:fillRect/>
          </a:stretch>
        </p:blipFill>
        <p:spPr bwMode="auto">
          <a:xfrm>
            <a:off x="0" y="-90488"/>
            <a:ext cx="9144000" cy="6948488"/>
          </a:xfrm>
          <a:prstGeom prst="rect">
            <a:avLst/>
          </a:prstGeom>
          <a:noFill/>
        </p:spPr>
      </p:pic>
    </p:spTree>
  </p:cSld>
  <p:clrMapOvr>
    <a:masterClrMapping/>
  </p:clrMapOvr>
  <p:transition spd="slow" advClick="0"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prstClr val="black"/>
              <a:schemeClr val="tx2">
                <a:tint val="45000"/>
                <a:satMod val="400000"/>
              </a:schemeClr>
            </a:duotone>
            <a:lum bright="-51000" contrast="-57000"/>
          </a:blip>
          <a:srcRect/>
          <a:stretch>
            <a:fillRect/>
          </a:stretch>
        </p:blipFill>
        <p:spPr bwMode="auto">
          <a:xfrm>
            <a:off x="0" y="0"/>
            <a:ext cx="9144000" cy="6877050"/>
          </a:xfrm>
          <a:prstGeom prst="rect">
            <a:avLst/>
          </a:prstGeom>
          <a:noFill/>
        </p:spPr>
      </p:pic>
      <p:sp>
        <p:nvSpPr>
          <p:cNvPr id="2" name="1 Rectángulo"/>
          <p:cNvSpPr/>
          <p:nvPr/>
        </p:nvSpPr>
        <p:spPr>
          <a:xfrm>
            <a:off x="1619672" y="1556792"/>
            <a:ext cx="6462464" cy="3539430"/>
          </a:xfrm>
          <a:prstGeom prst="rect">
            <a:avLst/>
          </a:prstGeom>
        </p:spPr>
        <p:txBody>
          <a:bodyPr wrap="square">
            <a:spAutoFit/>
          </a:bodyPr>
          <a:lstStyle/>
          <a:p>
            <a:r>
              <a:rPr lang="es-ES" sz="2800" b="1" i="1" dirty="0" smtClean="0">
                <a:ln w="18000">
                  <a:solidFill>
                    <a:schemeClr val="accent2">
                      <a:satMod val="140000"/>
                    </a:schemeClr>
                  </a:solidFill>
                  <a:prstDash val="solid"/>
                  <a:miter lim="800000"/>
                </a:ln>
                <a:solidFill>
                  <a:srgbClr val="00B0F0"/>
                </a:solidFill>
                <a:effectLst>
                  <a:outerShdw blurRad="25500" dist="23000" dir="7020000" algn="tl">
                    <a:srgbClr val="000000">
                      <a:alpha val="50000"/>
                    </a:srgbClr>
                  </a:outerShdw>
                </a:effectLst>
              </a:rPr>
              <a:t>Nació en Chicago, en el estado de Illinois, como hijo único de un ejecutivo de la industria del automóvil. Creció en un ambiente económicamente holgado y no mostró en su infancia y primera adolescencia interés por la interpretación. Se concentró en cambio en sus estudios y en la práctica de deportes.</a:t>
            </a:r>
            <a:endParaRPr lang="es-ES" sz="2800" b="1" i="1" dirty="0">
              <a:ln w="18000">
                <a:solidFill>
                  <a:schemeClr val="accent2">
                    <a:satMod val="140000"/>
                  </a:schemeClr>
                </a:solidFill>
                <a:prstDash val="solid"/>
                <a:miter lim="800000"/>
              </a:ln>
              <a:solidFill>
                <a:srgbClr val="00B0F0"/>
              </a:solidFill>
              <a:effectLst>
                <a:outerShdw blurRad="25500" dist="23000" dir="7020000" algn="tl">
                  <a:srgbClr val="000000">
                    <a:alpha val="50000"/>
                  </a:srgbClr>
                </a:outerShdw>
              </a:effectLst>
            </a:endParaRPr>
          </a:p>
        </p:txBody>
      </p:sp>
    </p:spTree>
  </p:cSld>
  <p:clrMapOvr>
    <a:masterClrMapping/>
  </p:clrMapOvr>
  <p:transition spd="slow" advClick="0" advTm="2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3051895_640px.jpg"/>
          <p:cNvPicPr>
            <a:picLocks noChangeAspect="1" noChangeArrowheads="1"/>
          </p:cNvPicPr>
          <p:nvPr/>
        </p:nvPicPr>
        <p:blipFill>
          <a:blip r:embed="rId2" cstate="print"/>
          <a:srcRect/>
          <a:stretch>
            <a:fillRect/>
          </a:stretch>
        </p:blipFill>
        <p:spPr bwMode="auto">
          <a:xfrm>
            <a:off x="-1" y="0"/>
            <a:ext cx="9219007" cy="6858000"/>
          </a:xfrm>
          <a:prstGeom prst="rect">
            <a:avLst/>
          </a:prstGeom>
          <a:noFill/>
        </p:spPr>
      </p:pic>
    </p:spTree>
  </p:cSld>
  <p:clrMapOvr>
    <a:masterClrMapping/>
  </p:clrMapOvr>
  <p:transition spd="slow" advClick="0" advTm="500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untitled.bmp"/>
          <p:cNvPicPr>
            <a:picLocks noChangeAspect="1" noChangeArrowheads="1"/>
          </p:cNvPicPr>
          <p:nvPr/>
        </p:nvPicPr>
        <p:blipFill>
          <a:blip r:embed="rId2" cstate="print"/>
          <a:srcRect/>
          <a:stretch>
            <a:fillRect/>
          </a:stretch>
        </p:blipFill>
        <p:spPr bwMode="auto">
          <a:xfrm>
            <a:off x="827584" y="0"/>
            <a:ext cx="7404817" cy="6858000"/>
          </a:xfrm>
          <a:prstGeom prst="rect">
            <a:avLst/>
          </a:prstGeom>
          <a:noFill/>
        </p:spPr>
      </p:pic>
    </p:spTree>
  </p:cSld>
  <p:clrMapOvr>
    <a:masterClrMapping/>
  </p:clrMapOvr>
  <p:transition spd="slow" advClick="0" advTm="18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7" name="Picture 1" descr="C:\Documents and Settings\Dell\Escritorio\1407804965_186317_1407810976_album_normal.jpg"/>
          <p:cNvPicPr>
            <a:picLocks noChangeAspect="1" noChangeArrowheads="1"/>
          </p:cNvPicPr>
          <p:nvPr/>
        </p:nvPicPr>
        <p:blipFill>
          <a:blip r:embed="rId2" cstate="print"/>
          <a:srcRect/>
          <a:stretch>
            <a:fillRect/>
          </a:stretch>
        </p:blipFill>
        <p:spPr bwMode="auto">
          <a:xfrm>
            <a:off x="0" y="0"/>
            <a:ext cx="9334500" cy="6858000"/>
          </a:xfrm>
          <a:prstGeom prst="rect">
            <a:avLst/>
          </a:prstGeom>
          <a:noFill/>
        </p:spPr>
      </p:pic>
    </p:spTree>
  </p:cSld>
  <p:clrMapOvr>
    <a:masterClrMapping/>
  </p:clrMapOvr>
  <p:transition spd="slow" advClick="0" advTm="5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9" name="Picture 1" descr="C:\Documents and Settings\Dell\Escritorio\1407804965_186317_1407811165_album_normal.jpg"/>
          <p:cNvPicPr>
            <a:picLocks noChangeAspect="1" noChangeArrowheads="1"/>
          </p:cNvPicPr>
          <p:nvPr/>
        </p:nvPicPr>
        <p:blipFill>
          <a:blip r:embed="rId2" cstate="print"/>
          <a:srcRect/>
          <a:stretch>
            <a:fillRect/>
          </a:stretch>
        </p:blipFill>
        <p:spPr bwMode="auto">
          <a:xfrm>
            <a:off x="-190500" y="0"/>
            <a:ext cx="9334500" cy="6858000"/>
          </a:xfrm>
          <a:prstGeom prst="rect">
            <a:avLst/>
          </a:prstGeom>
          <a:noFill/>
        </p:spPr>
      </p:pic>
    </p:spTree>
  </p:cSld>
  <p:clrMapOvr>
    <a:masterClrMapping/>
  </p:clrMapOvr>
  <p:transition spd="slow" advClick="0" advTm="5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prstClr val="black"/>
              <a:schemeClr val="tx2">
                <a:tint val="45000"/>
                <a:satMod val="400000"/>
              </a:schemeClr>
            </a:duotone>
            <a:lum bright="-51000" contrast="-57000"/>
          </a:blip>
          <a:srcRect/>
          <a:stretch>
            <a:fillRect/>
          </a:stretch>
        </p:blipFill>
        <p:spPr bwMode="auto">
          <a:xfrm>
            <a:off x="0" y="0"/>
            <a:ext cx="9144000" cy="6877050"/>
          </a:xfrm>
          <a:prstGeom prst="rect">
            <a:avLst/>
          </a:prstGeom>
          <a:noFill/>
        </p:spPr>
      </p:pic>
      <p:sp>
        <p:nvSpPr>
          <p:cNvPr id="2" name="1 Rectángulo"/>
          <p:cNvSpPr/>
          <p:nvPr/>
        </p:nvSpPr>
        <p:spPr>
          <a:xfrm>
            <a:off x="1259632" y="1196752"/>
            <a:ext cx="6246440" cy="4401205"/>
          </a:xfrm>
          <a:prstGeom prst="rect">
            <a:avLst/>
          </a:prstGeom>
        </p:spPr>
        <p:txBody>
          <a:bodyPr wrap="square">
            <a:spAutoFit/>
          </a:bodyPr>
          <a:lstStyle/>
          <a:p>
            <a:pPr algn="ctr"/>
            <a:r>
              <a:rPr lang="es-ES" sz="2800" b="1" i="1" dirty="0" err="1" smtClean="0">
                <a:ln w="18000">
                  <a:solidFill>
                    <a:schemeClr val="accent2">
                      <a:satMod val="140000"/>
                    </a:schemeClr>
                  </a:solidFill>
                  <a:prstDash val="solid"/>
                  <a:miter lim="800000"/>
                </a:ln>
                <a:solidFill>
                  <a:srgbClr val="00FFFF"/>
                </a:solidFill>
                <a:effectLst>
                  <a:outerShdw blurRad="25500" dist="23000" dir="7020000" algn="tl">
                    <a:srgbClr val="000000">
                      <a:alpha val="50000"/>
                    </a:srgbClr>
                  </a:outerShdw>
                </a:effectLst>
              </a:rPr>
              <a:t>Robin</a:t>
            </a:r>
            <a:r>
              <a:rPr lang="es-ES" sz="2800" b="1" i="1" dirty="0" smtClean="0">
                <a:ln w="18000">
                  <a:solidFill>
                    <a:schemeClr val="accent2">
                      <a:satMod val="140000"/>
                    </a:schemeClr>
                  </a:solidFill>
                  <a:prstDash val="solid"/>
                  <a:miter lim="800000"/>
                </a:ln>
                <a:solidFill>
                  <a:srgbClr val="00FFFF"/>
                </a:solidFill>
                <a:effectLst>
                  <a:outerShdw blurRad="25500" dist="23000" dir="7020000" algn="tl">
                    <a:srgbClr val="000000">
                      <a:alpha val="50000"/>
                    </a:srgbClr>
                  </a:outerShdw>
                </a:effectLst>
              </a:rPr>
              <a:t> Williams (Chicago, Illinois, 21 de julio de 1951 -Tiburón, California, 11 de agosto de 2014)</a:t>
            </a:r>
            <a:r>
              <a:rPr lang="es-ES" sz="2800" b="1" i="1" baseline="30000" dirty="0" smtClean="0">
                <a:ln w="18000">
                  <a:solidFill>
                    <a:schemeClr val="accent2">
                      <a:satMod val="140000"/>
                    </a:schemeClr>
                  </a:solidFill>
                  <a:prstDash val="solid"/>
                  <a:miter lim="800000"/>
                </a:ln>
                <a:solidFill>
                  <a:srgbClr val="00FFFF"/>
                </a:solidFill>
                <a:effectLst>
                  <a:outerShdw blurRad="25500" dist="23000" dir="7020000" algn="tl">
                    <a:srgbClr val="000000">
                      <a:alpha val="50000"/>
                    </a:srgbClr>
                  </a:outerShdw>
                </a:effectLst>
              </a:rPr>
              <a:t> </a:t>
            </a:r>
            <a:r>
              <a:rPr lang="es-ES" sz="2800" b="1" i="1" dirty="0" smtClean="0">
                <a:ln w="18000">
                  <a:solidFill>
                    <a:schemeClr val="accent2">
                      <a:satMod val="140000"/>
                    </a:schemeClr>
                  </a:solidFill>
                  <a:prstDash val="solid"/>
                  <a:miter lim="800000"/>
                </a:ln>
                <a:solidFill>
                  <a:srgbClr val="00FFFF"/>
                </a:solidFill>
                <a:effectLst>
                  <a:outerShdw blurRad="25500" dist="23000" dir="7020000" algn="tl">
                    <a:srgbClr val="000000">
                      <a:alpha val="50000"/>
                    </a:srgbClr>
                  </a:outerShdw>
                </a:effectLst>
              </a:rPr>
              <a:t>fue un actor y comediante estadounidense.</a:t>
            </a:r>
          </a:p>
          <a:p>
            <a:pPr algn="ctr"/>
            <a:r>
              <a:rPr lang="es-ES" sz="2800" b="1" i="1" dirty="0" smtClean="0">
                <a:ln w="18000">
                  <a:solidFill>
                    <a:schemeClr val="accent2">
                      <a:satMod val="140000"/>
                    </a:schemeClr>
                  </a:solidFill>
                  <a:prstDash val="solid"/>
                  <a:miter lim="800000"/>
                </a:ln>
                <a:solidFill>
                  <a:srgbClr val="00FFFF"/>
                </a:solidFill>
                <a:effectLst>
                  <a:outerShdw blurRad="25500" dist="23000" dir="7020000" algn="tl">
                    <a:srgbClr val="000000">
                      <a:alpha val="50000"/>
                    </a:srgbClr>
                  </a:outerShdw>
                </a:effectLst>
              </a:rPr>
              <a:t>Ganó un Óscar y cinco Globos de Oro, y fue conocido por sus actuaciones en películas como Mrs. </a:t>
            </a:r>
            <a:r>
              <a:rPr lang="es-ES" sz="2800" b="1" i="1" dirty="0" err="1" smtClean="0">
                <a:ln w="18000">
                  <a:solidFill>
                    <a:schemeClr val="accent2">
                      <a:satMod val="140000"/>
                    </a:schemeClr>
                  </a:solidFill>
                  <a:prstDash val="solid"/>
                  <a:miter lim="800000"/>
                </a:ln>
                <a:solidFill>
                  <a:srgbClr val="00FFFF"/>
                </a:solidFill>
                <a:effectLst>
                  <a:outerShdw blurRad="25500" dist="23000" dir="7020000" algn="tl">
                    <a:srgbClr val="000000">
                      <a:alpha val="50000"/>
                    </a:srgbClr>
                  </a:outerShdw>
                </a:effectLst>
              </a:rPr>
              <a:t>Doubtfire</a:t>
            </a:r>
            <a:r>
              <a:rPr lang="es-ES" sz="2800" b="1" i="1" dirty="0" smtClean="0">
                <a:ln w="18000">
                  <a:solidFill>
                    <a:schemeClr val="accent2">
                      <a:satMod val="140000"/>
                    </a:schemeClr>
                  </a:solidFill>
                  <a:prstDash val="solid"/>
                  <a:miter lim="800000"/>
                </a:ln>
                <a:solidFill>
                  <a:srgbClr val="00FFFF"/>
                </a:solidFill>
                <a:effectLst>
                  <a:outerShdw blurRad="25500" dist="23000" dir="7020000" algn="tl">
                    <a:srgbClr val="000000">
                      <a:alpha val="50000"/>
                    </a:srgbClr>
                  </a:outerShdw>
                </a:effectLst>
              </a:rPr>
              <a:t>, </a:t>
            </a:r>
            <a:r>
              <a:rPr lang="es-ES" sz="2800" b="1" i="1" dirty="0" err="1" smtClean="0">
                <a:ln w="18000">
                  <a:solidFill>
                    <a:schemeClr val="accent2">
                      <a:satMod val="140000"/>
                    </a:schemeClr>
                  </a:solidFill>
                  <a:prstDash val="solid"/>
                  <a:miter lim="800000"/>
                </a:ln>
                <a:solidFill>
                  <a:srgbClr val="00FFFF"/>
                </a:solidFill>
                <a:effectLst>
                  <a:outerShdw blurRad="25500" dist="23000" dir="7020000" algn="tl">
                    <a:srgbClr val="000000">
                      <a:alpha val="50000"/>
                    </a:srgbClr>
                  </a:outerShdw>
                </a:effectLst>
              </a:rPr>
              <a:t>Good</a:t>
            </a:r>
            <a:r>
              <a:rPr lang="es-ES" sz="2800" b="1" i="1" dirty="0" smtClean="0">
                <a:ln w="18000">
                  <a:solidFill>
                    <a:schemeClr val="accent2">
                      <a:satMod val="140000"/>
                    </a:schemeClr>
                  </a:solidFill>
                  <a:prstDash val="solid"/>
                  <a:miter lim="800000"/>
                </a:ln>
                <a:solidFill>
                  <a:srgbClr val="00FFFF"/>
                </a:solidFill>
                <a:effectLst>
                  <a:outerShdw blurRad="25500" dist="23000" dir="7020000" algn="tl">
                    <a:srgbClr val="000000">
                      <a:alpha val="50000"/>
                    </a:srgbClr>
                  </a:outerShdw>
                </a:effectLst>
              </a:rPr>
              <a:t> </a:t>
            </a:r>
            <a:r>
              <a:rPr lang="es-ES" sz="2800" b="1" i="1" dirty="0" err="1" smtClean="0">
                <a:ln w="18000">
                  <a:solidFill>
                    <a:schemeClr val="accent2">
                      <a:satMod val="140000"/>
                    </a:schemeClr>
                  </a:solidFill>
                  <a:prstDash val="solid"/>
                  <a:miter lim="800000"/>
                </a:ln>
                <a:solidFill>
                  <a:srgbClr val="00FFFF"/>
                </a:solidFill>
                <a:effectLst>
                  <a:outerShdw blurRad="25500" dist="23000" dir="7020000" algn="tl">
                    <a:srgbClr val="000000">
                      <a:alpha val="50000"/>
                    </a:srgbClr>
                  </a:outerShdw>
                </a:effectLst>
              </a:rPr>
              <a:t>Will</a:t>
            </a:r>
            <a:r>
              <a:rPr lang="es-ES" sz="2800" b="1" i="1" dirty="0" smtClean="0">
                <a:ln w="18000">
                  <a:solidFill>
                    <a:schemeClr val="accent2">
                      <a:satMod val="140000"/>
                    </a:schemeClr>
                  </a:solidFill>
                  <a:prstDash val="solid"/>
                  <a:miter lim="800000"/>
                </a:ln>
                <a:solidFill>
                  <a:srgbClr val="00FFFF"/>
                </a:solidFill>
                <a:effectLst>
                  <a:outerShdw blurRad="25500" dist="23000" dir="7020000" algn="tl">
                    <a:srgbClr val="000000">
                      <a:alpha val="50000"/>
                    </a:srgbClr>
                  </a:outerShdw>
                </a:effectLst>
              </a:rPr>
              <a:t> </a:t>
            </a:r>
            <a:r>
              <a:rPr lang="es-ES" sz="2800" b="1" i="1" dirty="0" err="1" smtClean="0">
                <a:ln w="18000">
                  <a:solidFill>
                    <a:schemeClr val="accent2">
                      <a:satMod val="140000"/>
                    </a:schemeClr>
                  </a:solidFill>
                  <a:prstDash val="solid"/>
                  <a:miter lim="800000"/>
                </a:ln>
                <a:solidFill>
                  <a:srgbClr val="00FFFF"/>
                </a:solidFill>
                <a:effectLst>
                  <a:outerShdw blurRad="25500" dist="23000" dir="7020000" algn="tl">
                    <a:srgbClr val="000000">
                      <a:alpha val="50000"/>
                    </a:srgbClr>
                  </a:outerShdw>
                </a:effectLst>
              </a:rPr>
              <a:t>Hunting</a:t>
            </a:r>
            <a:r>
              <a:rPr lang="es-ES" sz="2800" b="1" i="1" dirty="0" smtClean="0">
                <a:ln w="18000">
                  <a:solidFill>
                    <a:schemeClr val="accent2">
                      <a:satMod val="140000"/>
                    </a:schemeClr>
                  </a:solidFill>
                  <a:prstDash val="solid"/>
                  <a:miter lim="800000"/>
                </a:ln>
                <a:solidFill>
                  <a:srgbClr val="00FFFF"/>
                </a:solidFill>
                <a:effectLst>
                  <a:outerShdw blurRad="25500" dist="23000" dir="7020000" algn="tl">
                    <a:srgbClr val="000000">
                      <a:alpha val="50000"/>
                    </a:srgbClr>
                  </a:outerShdw>
                </a:effectLst>
              </a:rPr>
              <a:t>, </a:t>
            </a:r>
            <a:r>
              <a:rPr lang="es-ES" sz="2800" b="1" i="1" dirty="0" err="1" smtClean="0">
                <a:ln w="18000">
                  <a:solidFill>
                    <a:schemeClr val="accent2">
                      <a:satMod val="140000"/>
                    </a:schemeClr>
                  </a:solidFill>
                  <a:prstDash val="solid"/>
                  <a:miter lim="800000"/>
                </a:ln>
                <a:solidFill>
                  <a:srgbClr val="00FFFF"/>
                </a:solidFill>
                <a:effectLst>
                  <a:outerShdw blurRad="25500" dist="23000" dir="7020000" algn="tl">
                    <a:srgbClr val="000000">
                      <a:alpha val="50000"/>
                    </a:srgbClr>
                  </a:outerShdw>
                </a:effectLst>
              </a:rPr>
              <a:t>Jumanji</a:t>
            </a:r>
            <a:r>
              <a:rPr lang="es-ES" sz="2800" b="1" i="1" dirty="0" smtClean="0">
                <a:ln w="18000">
                  <a:solidFill>
                    <a:schemeClr val="accent2">
                      <a:satMod val="140000"/>
                    </a:schemeClr>
                  </a:solidFill>
                  <a:prstDash val="solid"/>
                  <a:miter lim="800000"/>
                </a:ln>
                <a:solidFill>
                  <a:srgbClr val="00FFFF"/>
                </a:solidFill>
                <a:effectLst>
                  <a:outerShdw blurRad="25500" dist="23000" dir="7020000" algn="tl">
                    <a:srgbClr val="000000">
                      <a:alpha val="50000"/>
                    </a:srgbClr>
                  </a:outerShdw>
                </a:effectLst>
              </a:rPr>
              <a:t>. </a:t>
            </a:r>
            <a:r>
              <a:rPr lang="es-ES" sz="2800" b="1" i="1" dirty="0" err="1" smtClean="0">
                <a:ln w="18000">
                  <a:solidFill>
                    <a:schemeClr val="accent2">
                      <a:satMod val="140000"/>
                    </a:schemeClr>
                  </a:solidFill>
                  <a:prstDash val="solid"/>
                  <a:miter lim="800000"/>
                </a:ln>
                <a:solidFill>
                  <a:srgbClr val="00FFFF"/>
                </a:solidFill>
                <a:effectLst>
                  <a:outerShdw blurRad="25500" dist="23000" dir="7020000" algn="tl">
                    <a:srgbClr val="000000">
                      <a:alpha val="50000"/>
                    </a:srgbClr>
                  </a:outerShdw>
                </a:effectLst>
              </a:rPr>
              <a:t>Dead</a:t>
            </a:r>
            <a:r>
              <a:rPr lang="es-ES" sz="2800" b="1" i="1" dirty="0" smtClean="0">
                <a:ln w="18000">
                  <a:solidFill>
                    <a:schemeClr val="accent2">
                      <a:satMod val="140000"/>
                    </a:schemeClr>
                  </a:solidFill>
                  <a:prstDash val="solid"/>
                  <a:miter lim="800000"/>
                </a:ln>
                <a:solidFill>
                  <a:srgbClr val="00FFFF"/>
                </a:solidFill>
                <a:effectLst>
                  <a:outerShdw blurRad="25500" dist="23000" dir="7020000" algn="tl">
                    <a:srgbClr val="000000">
                      <a:alpha val="50000"/>
                    </a:srgbClr>
                  </a:outerShdw>
                </a:effectLst>
              </a:rPr>
              <a:t> </a:t>
            </a:r>
            <a:r>
              <a:rPr lang="es-ES" sz="2800" b="1" i="1" dirty="0" err="1" smtClean="0">
                <a:ln w="18000">
                  <a:solidFill>
                    <a:schemeClr val="accent2">
                      <a:satMod val="140000"/>
                    </a:schemeClr>
                  </a:solidFill>
                  <a:prstDash val="solid"/>
                  <a:miter lim="800000"/>
                </a:ln>
                <a:solidFill>
                  <a:srgbClr val="00FFFF"/>
                </a:solidFill>
                <a:effectLst>
                  <a:outerShdw blurRad="25500" dist="23000" dir="7020000" algn="tl">
                    <a:srgbClr val="000000">
                      <a:alpha val="50000"/>
                    </a:srgbClr>
                  </a:outerShdw>
                </a:effectLst>
              </a:rPr>
              <a:t>Poets</a:t>
            </a:r>
            <a:r>
              <a:rPr lang="es-ES" sz="2800" b="1" i="1" dirty="0" smtClean="0">
                <a:ln w="18000">
                  <a:solidFill>
                    <a:schemeClr val="accent2">
                      <a:satMod val="140000"/>
                    </a:schemeClr>
                  </a:solidFill>
                  <a:prstDash val="solid"/>
                  <a:miter lim="800000"/>
                </a:ln>
                <a:solidFill>
                  <a:srgbClr val="00FFFF"/>
                </a:solidFill>
                <a:effectLst>
                  <a:outerShdw blurRad="25500" dist="23000" dir="7020000" algn="tl">
                    <a:srgbClr val="000000">
                      <a:alpha val="50000"/>
                    </a:srgbClr>
                  </a:outerShdw>
                </a:effectLst>
              </a:rPr>
              <a:t> </a:t>
            </a:r>
            <a:r>
              <a:rPr lang="es-ES" sz="2800" b="1" i="1" dirty="0" err="1" smtClean="0">
                <a:ln w="18000">
                  <a:solidFill>
                    <a:schemeClr val="accent2">
                      <a:satMod val="140000"/>
                    </a:schemeClr>
                  </a:solidFill>
                  <a:prstDash val="solid"/>
                  <a:miter lim="800000"/>
                </a:ln>
                <a:solidFill>
                  <a:srgbClr val="00FFFF"/>
                </a:solidFill>
                <a:effectLst>
                  <a:outerShdw blurRad="25500" dist="23000" dir="7020000" algn="tl">
                    <a:srgbClr val="000000">
                      <a:alpha val="50000"/>
                    </a:srgbClr>
                  </a:outerShdw>
                </a:effectLst>
              </a:rPr>
              <a:t>Society</a:t>
            </a:r>
            <a:r>
              <a:rPr lang="es-ES" sz="2800" b="1" i="1" dirty="0" smtClean="0">
                <a:ln w="18000">
                  <a:solidFill>
                    <a:schemeClr val="accent2">
                      <a:satMod val="140000"/>
                    </a:schemeClr>
                  </a:solidFill>
                  <a:prstDash val="solid"/>
                  <a:miter lim="800000"/>
                </a:ln>
                <a:solidFill>
                  <a:srgbClr val="00FFFF"/>
                </a:solidFill>
                <a:effectLst>
                  <a:outerShdw blurRad="25500" dist="23000" dir="7020000" algn="tl">
                    <a:srgbClr val="000000">
                      <a:alpha val="50000"/>
                    </a:srgbClr>
                  </a:outerShdw>
                </a:effectLst>
              </a:rPr>
              <a:t>, Hook, </a:t>
            </a:r>
            <a:r>
              <a:rPr lang="es-ES" sz="2800" b="1" i="1" dirty="0" err="1" smtClean="0">
                <a:ln w="18000">
                  <a:solidFill>
                    <a:schemeClr val="accent2">
                      <a:satMod val="140000"/>
                    </a:schemeClr>
                  </a:solidFill>
                  <a:prstDash val="solid"/>
                  <a:miter lim="800000"/>
                </a:ln>
                <a:solidFill>
                  <a:srgbClr val="00FFFF"/>
                </a:solidFill>
                <a:effectLst>
                  <a:outerShdw blurRad="25500" dist="23000" dir="7020000" algn="tl">
                    <a:srgbClr val="000000">
                      <a:alpha val="50000"/>
                    </a:srgbClr>
                  </a:outerShdw>
                </a:effectLst>
              </a:rPr>
              <a:t>Patch</a:t>
            </a:r>
            <a:r>
              <a:rPr lang="es-ES" sz="2800" b="1" i="1" dirty="0" smtClean="0">
                <a:ln w="18000">
                  <a:solidFill>
                    <a:schemeClr val="accent2">
                      <a:satMod val="140000"/>
                    </a:schemeClr>
                  </a:solidFill>
                  <a:prstDash val="solid"/>
                  <a:miter lim="800000"/>
                </a:ln>
                <a:solidFill>
                  <a:srgbClr val="00FFFF"/>
                </a:solidFill>
                <a:effectLst>
                  <a:outerShdw blurRad="25500" dist="23000" dir="7020000" algn="tl">
                    <a:srgbClr val="000000">
                      <a:alpha val="50000"/>
                    </a:srgbClr>
                  </a:outerShdw>
                </a:effectLst>
              </a:rPr>
              <a:t> Adams y El hombre bicentenario etc.</a:t>
            </a:r>
            <a:endParaRPr lang="es-ES" sz="2800" b="1" i="1" dirty="0">
              <a:ln w="18000">
                <a:solidFill>
                  <a:schemeClr val="accent2">
                    <a:satMod val="140000"/>
                  </a:schemeClr>
                </a:solidFill>
                <a:prstDash val="solid"/>
                <a:miter lim="800000"/>
              </a:ln>
              <a:solidFill>
                <a:srgbClr val="00FFFF"/>
              </a:solidFill>
              <a:effectLst>
                <a:outerShdw blurRad="25500" dist="23000" dir="7020000" algn="tl">
                  <a:srgbClr val="000000">
                    <a:alpha val="50000"/>
                  </a:srgbClr>
                </a:outerShdw>
              </a:effectLst>
            </a:endParaRPr>
          </a:p>
        </p:txBody>
      </p:sp>
    </p:spTree>
  </p:cSld>
  <p:clrMapOvr>
    <a:masterClrMapping/>
  </p:clrMapOvr>
  <p:transition spd="slow" advClick="0" advTm="2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3" name="Picture 1" descr="C:\Documents and Settings\Dell\Escritorio\1407804965_186317_1407806017_album_normal.jpg"/>
          <p:cNvPicPr>
            <a:picLocks noChangeAspect="1" noChangeArrowheads="1"/>
          </p:cNvPicPr>
          <p:nvPr/>
        </p:nvPicPr>
        <p:blipFill>
          <a:blip r:embed="rId2" cstate="print"/>
          <a:srcRect/>
          <a:stretch>
            <a:fillRect/>
          </a:stretch>
        </p:blipFill>
        <p:spPr bwMode="auto">
          <a:xfrm>
            <a:off x="0" y="0"/>
            <a:ext cx="9334500" cy="6858000"/>
          </a:xfrm>
          <a:prstGeom prst="rect">
            <a:avLst/>
          </a:prstGeom>
          <a:noFill/>
        </p:spPr>
      </p:pic>
    </p:spTree>
  </p:cSld>
  <p:clrMapOvr>
    <a:masterClrMapping/>
  </p:clrMapOvr>
  <p:transition spd="slow" advClick="0" advTm="5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1" name="Picture 1" descr="C:\Documents and Settings\Dell\Escritorio\1407804965_186317_1407812357_album_normal.jpg"/>
          <p:cNvPicPr>
            <a:picLocks noChangeAspect="1" noChangeArrowheads="1"/>
          </p:cNvPicPr>
          <p:nvPr/>
        </p:nvPicPr>
        <p:blipFill>
          <a:blip r:embed="rId2" cstate="print"/>
          <a:srcRect/>
          <a:stretch>
            <a:fillRect/>
          </a:stretch>
        </p:blipFill>
        <p:spPr bwMode="auto">
          <a:xfrm>
            <a:off x="-190501" y="0"/>
            <a:ext cx="9334501" cy="6858000"/>
          </a:xfrm>
          <a:prstGeom prst="rect">
            <a:avLst/>
          </a:prstGeom>
          <a:noFill/>
        </p:spPr>
      </p:pic>
    </p:spTree>
  </p:cSld>
  <p:clrMapOvr>
    <a:masterClrMapping/>
  </p:clrMapOvr>
  <p:transition spd="slow" advClick="0" advTm="5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cstate="print">
            <a:lum bright="-57000" contrast="3000"/>
          </a:blip>
          <a:srcRect/>
          <a:stretch>
            <a:fillRect/>
          </a:stretch>
        </p:blipFill>
        <p:spPr bwMode="auto">
          <a:xfrm>
            <a:off x="0" y="0"/>
            <a:ext cx="9684568" cy="6948488"/>
          </a:xfrm>
          <a:prstGeom prst="rect">
            <a:avLst/>
          </a:prstGeom>
          <a:noFill/>
        </p:spPr>
      </p:pic>
      <p:pic>
        <p:nvPicPr>
          <p:cNvPr id="2050" name="Picture 2" descr="C:\Documents and Settings\Dell\Escritorio\frase de robin williams.jpg"/>
          <p:cNvPicPr>
            <a:picLocks noChangeAspect="1" noChangeArrowheads="1"/>
          </p:cNvPicPr>
          <p:nvPr/>
        </p:nvPicPr>
        <p:blipFill>
          <a:blip r:embed="rId3" cstate="print"/>
          <a:srcRect/>
          <a:stretch>
            <a:fillRect/>
          </a:stretch>
        </p:blipFill>
        <p:spPr bwMode="auto">
          <a:xfrm>
            <a:off x="1187624" y="836712"/>
            <a:ext cx="6408712" cy="5511492"/>
          </a:xfrm>
          <a:prstGeom prst="rect">
            <a:avLst/>
          </a:prstGeom>
          <a:noFill/>
        </p:spPr>
      </p:pic>
    </p:spTree>
  </p:cSld>
  <p:clrMapOvr>
    <a:masterClrMapping/>
  </p:clrMapOvr>
  <p:transition spd="slow" advClick="0" advTm="1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5" name="Picture 1" descr="C:\Documents and Settings\Dell\Escritorio\1407804965_186317_1407806697_album_normal.jpg"/>
          <p:cNvPicPr>
            <a:picLocks noChangeAspect="1" noChangeArrowheads="1"/>
          </p:cNvPicPr>
          <p:nvPr/>
        </p:nvPicPr>
        <p:blipFill>
          <a:blip r:embed="rId2" cstate="print"/>
          <a:srcRect/>
          <a:stretch>
            <a:fillRect/>
          </a:stretch>
        </p:blipFill>
        <p:spPr bwMode="auto">
          <a:xfrm>
            <a:off x="0" y="0"/>
            <a:ext cx="9334501" cy="7029400"/>
          </a:xfrm>
          <a:prstGeom prst="rect">
            <a:avLst/>
          </a:prstGeom>
          <a:noFill/>
        </p:spPr>
      </p:pic>
    </p:spTree>
  </p:cSld>
  <p:clrMapOvr>
    <a:masterClrMapping/>
  </p:clrMapOvr>
  <p:transition spd="slow" advClick="0" advTm="5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will-i-am.jpg"/>
          <p:cNvPicPr>
            <a:picLocks noChangeAspect="1" noChangeArrowheads="1"/>
          </p:cNvPicPr>
          <p:nvPr/>
        </p:nvPicPr>
        <p:blipFill>
          <a:blip r:embed="rId2" cstate="print"/>
          <a:srcRect l="4715" r="3980"/>
          <a:stretch>
            <a:fillRect/>
          </a:stretch>
        </p:blipFill>
        <p:spPr bwMode="auto">
          <a:xfrm>
            <a:off x="-324544" y="0"/>
            <a:ext cx="9468544" cy="7245424"/>
          </a:xfrm>
          <a:prstGeom prst="rect">
            <a:avLst/>
          </a:prstGeom>
          <a:noFill/>
        </p:spPr>
      </p:pic>
    </p:spTree>
  </p:cSld>
  <p:clrMapOvr>
    <a:masterClrMapping/>
  </p:clrMapOvr>
  <p:transition spd="slow" advClick="0" advTm="5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prstClr val="black"/>
              <a:schemeClr val="tx2">
                <a:tint val="45000"/>
                <a:satMod val="400000"/>
              </a:schemeClr>
            </a:duotone>
            <a:lum bright="-51000" contrast="-57000"/>
          </a:blip>
          <a:srcRect/>
          <a:stretch>
            <a:fillRect/>
          </a:stretch>
        </p:blipFill>
        <p:spPr bwMode="auto">
          <a:xfrm>
            <a:off x="0" y="0"/>
            <a:ext cx="9144000" cy="6877050"/>
          </a:xfrm>
          <a:prstGeom prst="rect">
            <a:avLst/>
          </a:prstGeom>
          <a:noFill/>
        </p:spPr>
      </p:pic>
      <p:sp>
        <p:nvSpPr>
          <p:cNvPr id="26625" name="Rectangle 1"/>
          <p:cNvSpPr>
            <a:spLocks noChangeArrowheads="1"/>
          </p:cNvSpPr>
          <p:nvPr/>
        </p:nvSpPr>
        <p:spPr bwMode="auto">
          <a:xfrm>
            <a:off x="827584" y="548680"/>
            <a:ext cx="7704856" cy="5601533"/>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2800" b="1" i="1" u="none" strike="noStrike" normalizeH="0" baseline="0" dirty="0" smtClean="0">
                <a:ln w="18000">
                  <a:solidFill>
                    <a:schemeClr val="accent2">
                      <a:satMod val="140000"/>
                    </a:schemeClr>
                  </a:solidFill>
                  <a:prstDash val="solid"/>
                  <a:miter lim="800000"/>
                </a:ln>
                <a:solidFill>
                  <a:srgbClr val="00B0F0"/>
                </a:solidFill>
                <a:effectLst>
                  <a:outerShdw blurRad="25500" dist="23000" dir="7020000" algn="tl">
                    <a:srgbClr val="000000">
                      <a:alpha val="50000"/>
                    </a:srgbClr>
                  </a:outerShdw>
                </a:effectLst>
                <a:latin typeface="Arial" charset="0"/>
              </a:rPr>
              <a:t>Problemas de drogas y alcohol</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2800" b="1" i="1" u="none" strike="noStrike" normalizeH="0" baseline="0" dirty="0" smtClean="0">
                <a:ln w="18000">
                  <a:solidFill>
                    <a:schemeClr val="accent2">
                      <a:satMod val="140000"/>
                    </a:schemeClr>
                  </a:solidFill>
                  <a:prstDash val="solid"/>
                  <a:miter lim="800000"/>
                </a:ln>
                <a:solidFill>
                  <a:srgbClr val="00B0F0"/>
                </a:solidFill>
                <a:effectLst>
                  <a:outerShdw blurRad="25500" dist="23000" dir="7020000" algn="tl">
                    <a:srgbClr val="000000">
                      <a:alpha val="50000"/>
                    </a:srgbClr>
                  </a:outerShdw>
                </a:effectLst>
                <a:latin typeface="Arial" charset="0"/>
              </a:rPr>
              <a:t>Durante la década de 1970 y 1980, Williams tuvo una adicción a la cocaína; ha dicho que desde entonces lo ha dejado. Williams era un amigo cercano de John </a:t>
            </a:r>
            <a:r>
              <a:rPr kumimoji="0" lang="es-ES" sz="2800" b="1" i="1" u="none" strike="noStrike" normalizeH="0" baseline="0" dirty="0" err="1" smtClean="0">
                <a:ln w="18000">
                  <a:solidFill>
                    <a:schemeClr val="accent2">
                      <a:satMod val="140000"/>
                    </a:schemeClr>
                  </a:solidFill>
                  <a:prstDash val="solid"/>
                  <a:miter lim="800000"/>
                </a:ln>
                <a:solidFill>
                  <a:srgbClr val="00B0F0"/>
                </a:solidFill>
                <a:effectLst>
                  <a:outerShdw blurRad="25500" dist="23000" dir="7020000" algn="tl">
                    <a:srgbClr val="000000">
                      <a:alpha val="50000"/>
                    </a:srgbClr>
                  </a:outerShdw>
                </a:effectLst>
                <a:latin typeface="Arial" charset="0"/>
              </a:rPr>
              <a:t>Belushi</a:t>
            </a:r>
            <a:r>
              <a:rPr kumimoji="0" lang="es-ES" sz="2800" b="1" i="1" u="none" strike="noStrike" normalizeH="0" baseline="0" dirty="0" smtClean="0">
                <a:ln w="18000">
                  <a:solidFill>
                    <a:schemeClr val="accent2">
                      <a:satMod val="140000"/>
                    </a:schemeClr>
                  </a:solidFill>
                  <a:prstDash val="solid"/>
                  <a:miter lim="800000"/>
                </a:ln>
                <a:solidFill>
                  <a:srgbClr val="00B0F0"/>
                </a:solidFill>
                <a:effectLst>
                  <a:outerShdw blurRad="25500" dist="23000" dir="7020000" algn="tl">
                    <a:srgbClr val="000000">
                      <a:alpha val="50000"/>
                    </a:srgbClr>
                  </a:outerShdw>
                </a:effectLst>
                <a:latin typeface="Arial" charset="0"/>
              </a:rPr>
              <a:t>. Él dijo que la muerte de su amigo y el nacimiento de su hijo lo llevó a dejar las drogas: "¿Fue una llamada de atención? Oh sí, en un gran nivel. El gran jurado también ayudó".</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2800" b="1" i="1" u="none" strike="noStrike" normalizeH="0" baseline="0" dirty="0" smtClean="0">
                <a:ln w="18000">
                  <a:solidFill>
                    <a:schemeClr val="accent2">
                      <a:satMod val="140000"/>
                    </a:schemeClr>
                  </a:solidFill>
                  <a:prstDash val="solid"/>
                  <a:miter lim="800000"/>
                </a:ln>
                <a:solidFill>
                  <a:srgbClr val="00B0F0"/>
                </a:solidFill>
                <a:effectLst>
                  <a:outerShdw blurRad="25500" dist="23000" dir="7020000" algn="tl">
                    <a:srgbClr val="000000">
                      <a:alpha val="50000"/>
                    </a:srgbClr>
                  </a:outerShdw>
                </a:effectLst>
                <a:latin typeface="Arial" charset="0"/>
              </a:rPr>
              <a:t>El 9 de agosto de 2006, Williams se internó en un centro de rehabilitación (ubicado en </a:t>
            </a:r>
            <a:r>
              <a:rPr kumimoji="0" lang="es-ES" sz="2800" b="1" i="1" u="none" strike="noStrike" normalizeH="0" baseline="0" dirty="0" err="1" smtClean="0">
                <a:ln w="18000">
                  <a:solidFill>
                    <a:schemeClr val="accent2">
                      <a:satMod val="140000"/>
                    </a:schemeClr>
                  </a:solidFill>
                  <a:prstDash val="solid"/>
                  <a:miter lim="800000"/>
                </a:ln>
                <a:solidFill>
                  <a:srgbClr val="00B0F0"/>
                </a:solidFill>
                <a:effectLst>
                  <a:outerShdw blurRad="25500" dist="23000" dir="7020000" algn="tl">
                    <a:srgbClr val="000000">
                      <a:alpha val="50000"/>
                    </a:srgbClr>
                  </a:outerShdw>
                </a:effectLst>
                <a:latin typeface="Arial" charset="0"/>
              </a:rPr>
              <a:t>Newberg</a:t>
            </a:r>
            <a:r>
              <a:rPr kumimoji="0" lang="es-ES" sz="2800" b="1" i="1" u="none" strike="noStrike" normalizeH="0" baseline="0" dirty="0" smtClean="0">
                <a:ln w="18000">
                  <a:solidFill>
                    <a:schemeClr val="accent2">
                      <a:satMod val="140000"/>
                    </a:schemeClr>
                  </a:solidFill>
                  <a:prstDash val="solid"/>
                  <a:miter lim="800000"/>
                </a:ln>
                <a:solidFill>
                  <a:srgbClr val="00B0F0"/>
                </a:solidFill>
                <a:effectLst>
                  <a:outerShdw blurRad="25500" dist="23000" dir="7020000" algn="tl">
                    <a:srgbClr val="000000">
                      <a:alpha val="50000"/>
                    </a:srgbClr>
                  </a:outerShdw>
                </a:effectLst>
                <a:latin typeface="Arial" charset="0"/>
              </a:rPr>
              <a:t>, Oregón), luego admitió que era un alcohólico.</a:t>
            </a:r>
            <a:r>
              <a:rPr lang="es-ES" sz="2800" b="1" i="1" baseline="30000" dirty="0" smtClean="0">
                <a:ln w="18000">
                  <a:solidFill>
                    <a:schemeClr val="accent2">
                      <a:satMod val="140000"/>
                    </a:schemeClr>
                  </a:solidFill>
                  <a:prstDash val="solid"/>
                  <a:miter lim="800000"/>
                </a:ln>
                <a:solidFill>
                  <a:srgbClr val="00B0F0"/>
                </a:solidFill>
                <a:effectLst>
                  <a:outerShdw blurRad="25500" dist="23000" dir="7020000" algn="tl">
                    <a:srgbClr val="000000">
                      <a:alpha val="50000"/>
                    </a:srgbClr>
                  </a:outerShdw>
                </a:effectLst>
                <a:latin typeface="Arial" charset="0"/>
              </a:rPr>
              <a:t> </a:t>
            </a:r>
            <a:r>
              <a:rPr kumimoji="0" lang="es-ES" sz="2800" b="1" i="1" u="none" strike="noStrike" normalizeH="0" baseline="0" dirty="0" smtClean="0">
                <a:ln w="18000">
                  <a:solidFill>
                    <a:schemeClr val="accent2">
                      <a:satMod val="140000"/>
                    </a:schemeClr>
                  </a:solidFill>
                  <a:prstDash val="solid"/>
                  <a:miter lim="800000"/>
                </a:ln>
                <a:solidFill>
                  <a:srgbClr val="00B0F0"/>
                </a:solidFill>
                <a:effectLst>
                  <a:outerShdw blurRad="25500" dist="23000" dir="7020000" algn="tl">
                    <a:srgbClr val="000000">
                      <a:alpha val="50000"/>
                    </a:srgbClr>
                  </a:outerShdw>
                </a:effectLst>
                <a:latin typeface="Arial" charset="0"/>
              </a:rPr>
              <a:t>Su publicista dio el anuncio</a:t>
            </a:r>
            <a:r>
              <a:rPr lang="es-ES" sz="2800" b="1" i="1" dirty="0" smtClean="0">
                <a:ln w="18000">
                  <a:solidFill>
                    <a:schemeClr val="accent2">
                      <a:satMod val="140000"/>
                    </a:schemeClr>
                  </a:solidFill>
                  <a:prstDash val="solid"/>
                  <a:miter lim="800000"/>
                </a:ln>
                <a:solidFill>
                  <a:srgbClr val="00B0F0"/>
                </a:solidFill>
                <a:effectLst>
                  <a:outerShdw blurRad="25500" dist="23000" dir="7020000" algn="tl">
                    <a:srgbClr val="000000">
                      <a:alpha val="50000"/>
                    </a:srgbClr>
                  </a:outerShdw>
                </a:effectLst>
                <a:latin typeface="Arial" charset="0"/>
              </a:rPr>
              <a:t>.</a:t>
            </a:r>
            <a:endParaRPr kumimoji="0" lang="es-ES" sz="2800" b="1" i="1" u="none" strike="noStrike" normalizeH="0" baseline="0" dirty="0" smtClean="0">
              <a:ln w="18000">
                <a:solidFill>
                  <a:schemeClr val="accent2">
                    <a:satMod val="140000"/>
                  </a:schemeClr>
                </a:solidFill>
                <a:prstDash val="solid"/>
                <a:miter lim="800000"/>
              </a:ln>
              <a:solidFill>
                <a:srgbClr val="00B0F0"/>
              </a:solidFill>
              <a:effectLst>
                <a:outerShdw blurRad="25500" dist="23000" dir="7020000" algn="tl">
                  <a:srgbClr val="000000">
                    <a:alpha val="50000"/>
                  </a:srgbClr>
                </a:outerShdw>
              </a:effectLst>
              <a:latin typeface="Arial" charset="0"/>
            </a:endParaRPr>
          </a:p>
        </p:txBody>
      </p:sp>
    </p:spTree>
  </p:cSld>
  <p:clrMapOvr>
    <a:masterClrMapping/>
  </p:clrMapOvr>
  <p:transition spd="slow" advClick="0" advTm="5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cstate="print">
            <a:lum bright="-57000" contrast="3000"/>
          </a:blip>
          <a:srcRect/>
          <a:stretch>
            <a:fillRect/>
          </a:stretch>
        </p:blipFill>
        <p:spPr bwMode="auto">
          <a:xfrm>
            <a:off x="0" y="0"/>
            <a:ext cx="9684568" cy="6948488"/>
          </a:xfrm>
          <a:prstGeom prst="rect">
            <a:avLst/>
          </a:prstGeom>
          <a:noFill/>
        </p:spPr>
      </p:pic>
      <p:pic>
        <p:nvPicPr>
          <p:cNvPr id="13315" name="Picture 3" descr="C:\Documents and Settings\Dell\Escritorio\3051884_640px.jpg"/>
          <p:cNvPicPr>
            <a:picLocks noChangeAspect="1" noChangeArrowheads="1"/>
          </p:cNvPicPr>
          <p:nvPr/>
        </p:nvPicPr>
        <p:blipFill>
          <a:blip r:embed="rId3" cstate="print"/>
          <a:srcRect/>
          <a:stretch>
            <a:fillRect/>
          </a:stretch>
        </p:blipFill>
        <p:spPr bwMode="auto">
          <a:xfrm>
            <a:off x="1475656" y="188640"/>
            <a:ext cx="6480720" cy="6480720"/>
          </a:xfrm>
          <a:prstGeom prst="rect">
            <a:avLst/>
          </a:prstGeom>
          <a:noFill/>
        </p:spPr>
      </p:pic>
    </p:spTree>
  </p:cSld>
  <p:clrMapOvr>
    <a:masterClrMapping/>
  </p:clrMapOvr>
  <p:transition spd="slow" advClick="0"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rrrr.bmp"/>
          <p:cNvPicPr>
            <a:picLocks noChangeAspect="1" noChangeArrowheads="1"/>
          </p:cNvPicPr>
          <p:nvPr/>
        </p:nvPicPr>
        <p:blipFill>
          <a:blip r:embed="rId2" cstate="print"/>
          <a:srcRect/>
          <a:stretch>
            <a:fillRect/>
          </a:stretch>
        </p:blipFill>
        <p:spPr bwMode="auto">
          <a:xfrm>
            <a:off x="899592" y="0"/>
            <a:ext cx="7308304" cy="6959753"/>
          </a:xfrm>
          <a:prstGeom prst="rect">
            <a:avLst/>
          </a:prstGeom>
          <a:noFill/>
        </p:spPr>
      </p:pic>
    </p:spTree>
  </p:cSld>
  <p:clrMapOvr>
    <a:masterClrMapping/>
  </p:clrMapOvr>
  <p:transition spd="slow" advClick="0" advTm="1200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3" name="Picture 1" descr="C:\Documents and Settings\Dell\Escritorio\1407804965_186317_1407812637_album_normal.jpg"/>
          <p:cNvPicPr>
            <a:picLocks noChangeAspect="1" noChangeArrowheads="1"/>
          </p:cNvPicPr>
          <p:nvPr/>
        </p:nvPicPr>
        <p:blipFill>
          <a:blip r:embed="rId2" cstate="print"/>
          <a:srcRect/>
          <a:stretch>
            <a:fillRect/>
          </a:stretch>
        </p:blipFill>
        <p:spPr bwMode="auto">
          <a:xfrm>
            <a:off x="0" y="0"/>
            <a:ext cx="9334500" cy="6858000"/>
          </a:xfrm>
          <a:prstGeom prst="rect">
            <a:avLst/>
          </a:prstGeom>
          <a:noFill/>
        </p:spPr>
      </p:pic>
    </p:spTree>
  </p:cSld>
  <p:clrMapOvr>
    <a:masterClrMapping/>
  </p:clrMapOvr>
  <p:transition spd="slow" advClick="0" advTm="5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jaula-de-grillos-williams.jpg"/>
          <p:cNvPicPr>
            <a:picLocks noChangeAspect="1" noChangeArrowheads="1"/>
          </p:cNvPicPr>
          <p:nvPr/>
        </p:nvPicPr>
        <p:blipFill>
          <a:blip r:embed="rId2" cstate="print"/>
          <a:srcRect/>
          <a:stretch>
            <a:fillRect/>
          </a:stretch>
        </p:blipFill>
        <p:spPr bwMode="auto">
          <a:xfrm>
            <a:off x="0" y="0"/>
            <a:ext cx="9175296" cy="6858000"/>
          </a:xfrm>
          <a:prstGeom prst="rect">
            <a:avLst/>
          </a:prstGeom>
          <a:noFill/>
        </p:spPr>
      </p:pic>
    </p:spTree>
  </p:cSld>
  <p:clrMapOvr>
    <a:masterClrMapping/>
  </p:clrMapOvr>
  <p:transition spd="slow" advClick="0" advTm="5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prstClr val="black"/>
              <a:schemeClr val="tx2">
                <a:tint val="45000"/>
                <a:satMod val="400000"/>
              </a:schemeClr>
            </a:duotone>
            <a:lum bright="-51000" contrast="-57000"/>
          </a:blip>
          <a:srcRect/>
          <a:stretch>
            <a:fillRect/>
          </a:stretch>
        </p:blipFill>
        <p:spPr bwMode="auto">
          <a:xfrm>
            <a:off x="0" y="0"/>
            <a:ext cx="9144000" cy="6877050"/>
          </a:xfrm>
          <a:prstGeom prst="rect">
            <a:avLst/>
          </a:prstGeom>
          <a:noFill/>
        </p:spPr>
      </p:pic>
      <p:sp>
        <p:nvSpPr>
          <p:cNvPr id="26625" name="Rectangle 1"/>
          <p:cNvSpPr>
            <a:spLocks noChangeArrowheads="1"/>
          </p:cNvSpPr>
          <p:nvPr/>
        </p:nvSpPr>
        <p:spPr bwMode="auto">
          <a:xfrm>
            <a:off x="971600" y="1556792"/>
            <a:ext cx="6876256" cy="4308872"/>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457200" marR="0" lvl="1" indent="0" algn="l" defTabSz="914400" rtl="0" eaLnBrk="0" fontAlgn="base" latinLnBrk="0" hangingPunct="0">
              <a:lnSpc>
                <a:spcPct val="100000"/>
              </a:lnSpc>
              <a:spcBef>
                <a:spcPct val="0"/>
              </a:spcBef>
              <a:spcAft>
                <a:spcPct val="0"/>
              </a:spcAft>
              <a:buClrTx/>
              <a:buSzTx/>
              <a:buFontTx/>
              <a:buNone/>
              <a:tabLst/>
            </a:pPr>
            <a:r>
              <a:rPr kumimoji="0" lang="es-ES" sz="2800" b="1" i="1" u="none" strike="noStrike" normalizeH="0" baseline="0" dirty="0" smtClean="0">
                <a:ln w="18000">
                  <a:solidFill>
                    <a:schemeClr val="accent2">
                      <a:satMod val="140000"/>
                    </a:schemeClr>
                  </a:solidFill>
                  <a:prstDash val="solid"/>
                  <a:miter lim="800000"/>
                </a:ln>
                <a:solidFill>
                  <a:srgbClr val="00B0F0"/>
                </a:solidFill>
                <a:effectLst>
                  <a:outerShdw blurRad="25500" dist="23000" dir="7020000" algn="tl">
                    <a:srgbClr val="000000">
                      <a:alpha val="50000"/>
                    </a:srgbClr>
                  </a:outerShdw>
                </a:effectLst>
                <a:latin typeface="Arial" charset="0"/>
              </a:rPr>
              <a:t>"Después de 20 años de sobriedad, </a:t>
            </a:r>
            <a:r>
              <a:rPr kumimoji="0" lang="es-ES" sz="2800" b="1" i="1" u="none" strike="noStrike" normalizeH="0" baseline="0" dirty="0" err="1" smtClean="0">
                <a:ln w="18000">
                  <a:solidFill>
                    <a:schemeClr val="accent2">
                      <a:satMod val="140000"/>
                    </a:schemeClr>
                  </a:solidFill>
                  <a:prstDash val="solid"/>
                  <a:miter lim="800000"/>
                </a:ln>
                <a:solidFill>
                  <a:srgbClr val="00B0F0"/>
                </a:solidFill>
                <a:effectLst>
                  <a:outerShdw blurRad="25500" dist="23000" dir="7020000" algn="tl">
                    <a:srgbClr val="000000">
                      <a:alpha val="50000"/>
                    </a:srgbClr>
                  </a:outerShdw>
                </a:effectLst>
                <a:latin typeface="Arial" charset="0"/>
              </a:rPr>
              <a:t>Robin</a:t>
            </a:r>
            <a:r>
              <a:rPr kumimoji="0" lang="es-ES" sz="2800" b="1" i="1" u="none" strike="noStrike" normalizeH="0" baseline="0" dirty="0" smtClean="0">
                <a:ln w="18000">
                  <a:solidFill>
                    <a:schemeClr val="accent2">
                      <a:satMod val="140000"/>
                    </a:schemeClr>
                  </a:solidFill>
                  <a:prstDash val="solid"/>
                  <a:miter lim="800000"/>
                </a:ln>
                <a:solidFill>
                  <a:srgbClr val="00B0F0"/>
                </a:solidFill>
                <a:effectLst>
                  <a:outerShdw blurRad="25500" dist="23000" dir="7020000" algn="tl">
                    <a:srgbClr val="000000">
                      <a:alpha val="50000"/>
                    </a:srgbClr>
                  </a:outerShdw>
                </a:effectLst>
                <a:latin typeface="Arial" charset="0"/>
              </a:rPr>
              <a:t> Williams se ha encontrado bebiendo nuevamente y ha decidido tomar medidas proactivas para lidiar con esto por su propio bien y el de su familia. Él pide que respeten su privacidad y la de su familia durante este tiempo. Espera volver a trabajar este otoño para apoyar sus próximos lanzamientos de películas".</a:t>
            </a:r>
          </a:p>
        </p:txBody>
      </p:sp>
    </p:spTree>
  </p:cSld>
  <p:clrMapOvr>
    <a:masterClrMapping/>
  </p:clrMapOvr>
  <p:transition spd="slow" advClick="0" advTm="3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5" name="Picture 1" descr="C:\Documents and Settings\Dell\Escritorio\1407804965_186317_1407809874_album_normal.jpg"/>
          <p:cNvPicPr>
            <a:picLocks noChangeAspect="1" noChangeArrowheads="1"/>
          </p:cNvPicPr>
          <p:nvPr/>
        </p:nvPicPr>
        <p:blipFill>
          <a:blip r:embed="rId2" cstate="print"/>
          <a:srcRect/>
          <a:stretch>
            <a:fillRect/>
          </a:stretch>
        </p:blipFill>
        <p:spPr bwMode="auto">
          <a:xfrm>
            <a:off x="0" y="0"/>
            <a:ext cx="9334501" cy="6858000"/>
          </a:xfrm>
          <a:prstGeom prst="rect">
            <a:avLst/>
          </a:prstGeom>
          <a:noFill/>
        </p:spPr>
      </p:pic>
    </p:spTree>
  </p:cSld>
  <p:clrMapOvr>
    <a:masterClrMapping/>
  </p:clrMapOvr>
  <p:transition spd="slow" advClick="0" advTm="5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sss.bmp"/>
          <p:cNvPicPr>
            <a:picLocks noChangeAspect="1" noChangeArrowheads="1"/>
          </p:cNvPicPr>
          <p:nvPr/>
        </p:nvPicPr>
        <p:blipFill>
          <a:blip r:embed="rId2" cstate="print"/>
          <a:srcRect/>
          <a:stretch>
            <a:fillRect/>
          </a:stretch>
        </p:blipFill>
        <p:spPr bwMode="auto">
          <a:xfrm>
            <a:off x="755576" y="0"/>
            <a:ext cx="7712285" cy="6858000"/>
          </a:xfrm>
          <a:prstGeom prst="rect">
            <a:avLst/>
          </a:prstGeom>
          <a:noFill/>
        </p:spPr>
      </p:pic>
    </p:spTree>
  </p:cSld>
  <p:clrMapOvr>
    <a:masterClrMapping/>
  </p:clrMapOvr>
  <p:transition spd="slow" advClick="0" advTm="13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cstate="print">
            <a:lum bright="-57000" contrast="3000"/>
          </a:blip>
          <a:srcRect/>
          <a:stretch>
            <a:fillRect/>
          </a:stretch>
        </p:blipFill>
        <p:spPr bwMode="auto">
          <a:xfrm>
            <a:off x="0" y="0"/>
            <a:ext cx="9684568" cy="6948488"/>
          </a:xfrm>
          <a:prstGeom prst="rect">
            <a:avLst/>
          </a:prstGeom>
          <a:noFill/>
        </p:spPr>
      </p:pic>
      <p:pic>
        <p:nvPicPr>
          <p:cNvPr id="7169" name="Picture 1" descr="C:\Documents and Settings\Dell\Escritorio\1407804965_186317_1407809082_album_normal.jpg"/>
          <p:cNvPicPr>
            <a:picLocks noChangeAspect="1" noChangeArrowheads="1"/>
          </p:cNvPicPr>
          <p:nvPr/>
        </p:nvPicPr>
        <p:blipFill>
          <a:blip r:embed="rId3" cstate="print"/>
          <a:srcRect/>
          <a:stretch>
            <a:fillRect/>
          </a:stretch>
        </p:blipFill>
        <p:spPr bwMode="auto">
          <a:xfrm>
            <a:off x="1475656" y="-315416"/>
            <a:ext cx="6343650" cy="7524751"/>
          </a:xfrm>
          <a:prstGeom prst="ellipse">
            <a:avLst/>
          </a:prstGeom>
          <a:noFill/>
        </p:spPr>
      </p:pic>
    </p:spTree>
  </p:cSld>
  <p:clrMapOvr>
    <a:masterClrMapping/>
  </p:clrMapOvr>
  <p:transition spd="slow" advClick="0"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cstate="print">
            <a:lum bright="-57000" contrast="3000"/>
          </a:blip>
          <a:srcRect/>
          <a:stretch>
            <a:fillRect/>
          </a:stretch>
        </p:blipFill>
        <p:spPr bwMode="auto">
          <a:xfrm>
            <a:off x="0" y="0"/>
            <a:ext cx="9684568" cy="6948488"/>
          </a:xfrm>
          <a:prstGeom prst="rect">
            <a:avLst/>
          </a:prstGeom>
          <a:noFill/>
        </p:spPr>
      </p:pic>
      <p:pic>
        <p:nvPicPr>
          <p:cNvPr id="8194" name="Picture 2" descr="C:\Documents and Settings\Dell\Escritorio\dddd.bmp"/>
          <p:cNvPicPr>
            <a:picLocks noChangeAspect="1" noChangeArrowheads="1"/>
          </p:cNvPicPr>
          <p:nvPr/>
        </p:nvPicPr>
        <p:blipFill>
          <a:blip r:embed="rId3" cstate="print"/>
          <a:srcRect/>
          <a:stretch>
            <a:fillRect/>
          </a:stretch>
        </p:blipFill>
        <p:spPr bwMode="auto">
          <a:xfrm>
            <a:off x="2170054" y="0"/>
            <a:ext cx="4581398" cy="6858000"/>
          </a:xfrm>
          <a:prstGeom prst="rect">
            <a:avLst/>
          </a:prstGeom>
          <a:noFill/>
        </p:spPr>
      </p:pic>
    </p:spTree>
  </p:cSld>
  <p:clrMapOvr>
    <a:masterClrMapping/>
  </p:clrMapOvr>
  <p:transition spd="slow" advClick="0" advTm="1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cstate="print">
            <a:lum bright="-57000" contrast="3000"/>
          </a:blip>
          <a:srcRect/>
          <a:stretch>
            <a:fillRect/>
          </a:stretch>
        </p:blipFill>
        <p:spPr bwMode="auto">
          <a:xfrm>
            <a:off x="0" y="0"/>
            <a:ext cx="9684568" cy="6948488"/>
          </a:xfrm>
          <a:prstGeom prst="rect">
            <a:avLst/>
          </a:prstGeom>
          <a:noFill/>
        </p:spPr>
      </p:pic>
      <p:pic>
        <p:nvPicPr>
          <p:cNvPr id="27650" name="Picture 2" descr="C:\Documents and Settings\Dell\Escritorio\3051906_640px.jpg"/>
          <p:cNvPicPr>
            <a:picLocks noChangeAspect="1" noChangeArrowheads="1"/>
          </p:cNvPicPr>
          <p:nvPr/>
        </p:nvPicPr>
        <p:blipFill>
          <a:blip r:embed="rId3" cstate="print"/>
          <a:srcRect/>
          <a:stretch>
            <a:fillRect/>
          </a:stretch>
        </p:blipFill>
        <p:spPr bwMode="auto">
          <a:xfrm>
            <a:off x="1835696" y="1412776"/>
            <a:ext cx="5834392" cy="4357563"/>
          </a:xfrm>
          <a:prstGeom prst="rect">
            <a:avLst/>
          </a:prstGeom>
          <a:noFill/>
        </p:spPr>
      </p:pic>
    </p:spTree>
  </p:cSld>
  <p:clrMapOvr>
    <a:masterClrMapping/>
  </p:clrMapOvr>
  <p:transition spd="slow" advClick="0"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ddd.bmp"/>
          <p:cNvPicPr>
            <a:picLocks noChangeAspect="1" noChangeArrowheads="1"/>
          </p:cNvPicPr>
          <p:nvPr/>
        </p:nvPicPr>
        <p:blipFill>
          <a:blip r:embed="rId2" cstate="print"/>
          <a:srcRect/>
          <a:stretch>
            <a:fillRect/>
          </a:stretch>
        </p:blipFill>
        <p:spPr bwMode="auto">
          <a:xfrm>
            <a:off x="1259632" y="0"/>
            <a:ext cx="6048672" cy="6914098"/>
          </a:xfrm>
          <a:prstGeom prst="rect">
            <a:avLst/>
          </a:prstGeom>
          <a:noFill/>
        </p:spPr>
      </p:pic>
    </p:spTree>
  </p:cSld>
  <p:clrMapOvr>
    <a:masterClrMapping/>
  </p:clrMapOvr>
  <p:transition spd="slow" advClick="0" advTm="13000">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ff.bmp"/>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spTree>
  </p:cSld>
  <p:clrMapOvr>
    <a:masterClrMapping/>
  </p:clrMapOvr>
  <p:transition spd="slow" advClick="0" advTm="1300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7" name="Picture 1" descr="C:\Documents and Settings\Dell\Escritorio\1407804965_186317_1407807050_album_normal.jpg"/>
          <p:cNvPicPr>
            <a:picLocks noChangeAspect="1" noChangeArrowheads="1"/>
          </p:cNvPicPr>
          <p:nvPr/>
        </p:nvPicPr>
        <p:blipFill>
          <a:blip r:embed="rId2" cstate="print"/>
          <a:srcRect/>
          <a:stretch>
            <a:fillRect/>
          </a:stretch>
        </p:blipFill>
        <p:spPr bwMode="auto">
          <a:xfrm>
            <a:off x="1475656" y="260648"/>
            <a:ext cx="6130652" cy="6368372"/>
          </a:xfrm>
          <a:prstGeom prst="rect">
            <a:avLst/>
          </a:prstGeom>
          <a:noFill/>
        </p:spPr>
      </p:pic>
    </p:spTree>
  </p:cSld>
  <p:clrMapOvr>
    <a:masterClrMapping/>
  </p:clrMapOvr>
  <p:transition spd="slow" advClick="0" advTm="5000">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prstClr val="black"/>
              <a:schemeClr val="tx2">
                <a:tint val="45000"/>
                <a:satMod val="400000"/>
              </a:schemeClr>
            </a:duotone>
            <a:lum bright="-51000" contrast="-57000"/>
          </a:blip>
          <a:srcRect/>
          <a:stretch>
            <a:fillRect/>
          </a:stretch>
        </p:blipFill>
        <p:spPr bwMode="auto">
          <a:xfrm>
            <a:off x="0" y="0"/>
            <a:ext cx="9144000" cy="6877050"/>
          </a:xfrm>
          <a:prstGeom prst="rect">
            <a:avLst/>
          </a:prstGeom>
          <a:noFill/>
        </p:spPr>
      </p:pic>
      <p:sp>
        <p:nvSpPr>
          <p:cNvPr id="2" name="1 Rectángulo"/>
          <p:cNvSpPr/>
          <p:nvPr/>
        </p:nvSpPr>
        <p:spPr>
          <a:xfrm>
            <a:off x="1403648" y="1916832"/>
            <a:ext cx="6356810" cy="2800767"/>
          </a:xfrm>
          <a:prstGeom prst="rect">
            <a:avLst/>
          </a:prstGeom>
          <a:noFill/>
        </p:spPr>
        <p:txBody>
          <a:bodyPr wrap="square" lIns="91440" tIns="45720" rIns="91440" bIns="45720">
            <a:spAutoFit/>
          </a:bodyPr>
          <a:lstStyle/>
          <a:p>
            <a:pPr algn="ctr"/>
            <a:r>
              <a:rPr lang="es-ES" sz="8800" b="1" cap="none" spc="0"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00FFFF"/>
                </a:solidFill>
                <a:effectLst>
                  <a:outerShdw blurRad="50800" dist="40000" dir="5400000" algn="tl" rotWithShape="0">
                    <a:srgbClr val="000000">
                      <a:shade val="5000"/>
                      <a:satMod val="120000"/>
                      <a:alpha val="33000"/>
                    </a:srgbClr>
                  </a:outerShdw>
                </a:effectLst>
              </a:rPr>
              <a:t>Algunas de sus películas</a:t>
            </a:r>
            <a:endParaRPr lang="es-ES" sz="8800" b="1" cap="none" spc="0" dirty="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00FFFF"/>
              </a:solidFill>
              <a:effectLst>
                <a:outerShdw blurRad="50800" dist="40000" dir="5400000" algn="tl" rotWithShape="0">
                  <a:srgbClr val="000000">
                    <a:shade val="5000"/>
                    <a:satMod val="120000"/>
                    <a:alpha val="33000"/>
                  </a:srgbClr>
                </a:outerShdw>
              </a:effectLst>
            </a:endParaRPr>
          </a:p>
        </p:txBody>
      </p:sp>
    </p:spTree>
  </p:cSld>
  <p:clrMapOvr>
    <a:masterClrMapping/>
  </p:clrMapOvr>
  <p:transition spd="slow" advClick="0"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0"/>
          <p:cNvPicPr>
            <a:picLocks noChangeAspect="1" noChangeArrowheads="1"/>
          </p:cNvPicPr>
          <p:nvPr/>
        </p:nvPicPr>
        <p:blipFill>
          <a:blip r:embed="rId2" cstate="print">
            <a:lum bright="-57000" contrast="3000"/>
          </a:blip>
          <a:srcRect/>
          <a:stretch>
            <a:fillRect/>
          </a:stretch>
        </p:blipFill>
        <p:spPr bwMode="auto">
          <a:xfrm>
            <a:off x="0" y="0"/>
            <a:ext cx="9684568" cy="6948488"/>
          </a:xfrm>
          <a:prstGeom prst="rect">
            <a:avLst/>
          </a:prstGeom>
          <a:noFill/>
        </p:spPr>
      </p:pic>
      <p:pic>
        <p:nvPicPr>
          <p:cNvPr id="1026" name="Picture 2" descr="C:\Documents and Settings\Dell\Escritorio\robib-williams.jpg"/>
          <p:cNvPicPr>
            <a:picLocks noChangeAspect="1" noChangeArrowheads="1"/>
          </p:cNvPicPr>
          <p:nvPr/>
        </p:nvPicPr>
        <p:blipFill>
          <a:blip r:embed="rId3" cstate="print"/>
          <a:srcRect/>
          <a:stretch>
            <a:fillRect/>
          </a:stretch>
        </p:blipFill>
        <p:spPr bwMode="auto">
          <a:xfrm rot="21312614">
            <a:off x="698454" y="769291"/>
            <a:ext cx="3797301" cy="5689601"/>
          </a:xfrm>
          <a:prstGeom prst="rect">
            <a:avLst/>
          </a:prstGeom>
          <a:noFill/>
        </p:spPr>
      </p:pic>
      <p:pic>
        <p:nvPicPr>
          <p:cNvPr id="3" name="Picture 2" descr="C:\Documents and Settings\Dell\Escritorio\21678033.jpg"/>
          <p:cNvPicPr>
            <a:picLocks noChangeAspect="1" noChangeArrowheads="1"/>
          </p:cNvPicPr>
          <p:nvPr/>
        </p:nvPicPr>
        <p:blipFill>
          <a:blip r:embed="rId4" cstate="print"/>
          <a:srcRect/>
          <a:stretch>
            <a:fillRect/>
          </a:stretch>
        </p:blipFill>
        <p:spPr bwMode="auto">
          <a:xfrm rot="485548">
            <a:off x="4768467" y="202798"/>
            <a:ext cx="3312368" cy="6094757"/>
          </a:xfrm>
          <a:prstGeom prst="rect">
            <a:avLst/>
          </a:prstGeom>
          <a:noFill/>
        </p:spPr>
      </p:pic>
    </p:spTree>
  </p:cSld>
  <p:clrMapOvr>
    <a:masterClrMapping/>
  </p:clrMapOvr>
  <p:transition spd="slow" advClick="0"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3051891_640px.jpg"/>
          <p:cNvPicPr>
            <a:picLocks noChangeAspect="1" noChangeArrowheads="1"/>
          </p:cNvPicPr>
          <p:nvPr/>
        </p:nvPicPr>
        <p:blipFill>
          <a:blip r:embed="rId2" cstate="print"/>
          <a:srcRect/>
          <a:stretch>
            <a:fillRect/>
          </a:stretch>
        </p:blipFill>
        <p:spPr bwMode="auto">
          <a:xfrm rot="21200662">
            <a:off x="43290" y="933341"/>
            <a:ext cx="4464496" cy="5364372"/>
          </a:xfrm>
          <a:prstGeom prst="rect">
            <a:avLst/>
          </a:prstGeom>
          <a:noFill/>
        </p:spPr>
      </p:pic>
      <p:pic>
        <p:nvPicPr>
          <p:cNvPr id="3" name="Picture 2" descr="C:\Documents and Settings\Dell\Escritorio\3051890_640px.jpg"/>
          <p:cNvPicPr>
            <a:picLocks noChangeAspect="1" noChangeArrowheads="1"/>
          </p:cNvPicPr>
          <p:nvPr/>
        </p:nvPicPr>
        <p:blipFill>
          <a:blip r:embed="rId3" cstate="print"/>
          <a:srcRect/>
          <a:stretch>
            <a:fillRect/>
          </a:stretch>
        </p:blipFill>
        <p:spPr bwMode="auto">
          <a:xfrm rot="20830825">
            <a:off x="4279959" y="768714"/>
            <a:ext cx="4427984" cy="4427984"/>
          </a:xfrm>
          <a:prstGeom prst="rect">
            <a:avLst/>
          </a:prstGeom>
          <a:noFill/>
        </p:spPr>
      </p:pic>
    </p:spTree>
  </p:cSld>
  <p:clrMapOvr>
    <a:masterClrMapping/>
  </p:clrMapOvr>
  <p:transition spd="slow" advClick="0" advTm="5000">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3051894_640px.jpg"/>
          <p:cNvPicPr>
            <a:picLocks noChangeAspect="1" noChangeArrowheads="1"/>
          </p:cNvPicPr>
          <p:nvPr/>
        </p:nvPicPr>
        <p:blipFill>
          <a:blip r:embed="rId2" cstate="print"/>
          <a:srcRect/>
          <a:stretch>
            <a:fillRect/>
          </a:stretch>
        </p:blipFill>
        <p:spPr bwMode="auto">
          <a:xfrm rot="576365">
            <a:off x="4499992" y="692696"/>
            <a:ext cx="4139541" cy="5517232"/>
          </a:xfrm>
          <a:prstGeom prst="rect">
            <a:avLst/>
          </a:prstGeom>
          <a:noFill/>
        </p:spPr>
      </p:pic>
      <p:pic>
        <p:nvPicPr>
          <p:cNvPr id="8194" name="Picture 2" descr="C:\Documents and Settings\Dell\Escritorio\3051483_640px.jpg"/>
          <p:cNvPicPr>
            <a:picLocks noChangeAspect="1" noChangeArrowheads="1"/>
          </p:cNvPicPr>
          <p:nvPr/>
        </p:nvPicPr>
        <p:blipFill>
          <a:blip r:embed="rId3" cstate="print"/>
          <a:srcRect/>
          <a:stretch>
            <a:fillRect/>
          </a:stretch>
        </p:blipFill>
        <p:spPr bwMode="auto">
          <a:xfrm rot="21372503">
            <a:off x="539552" y="548680"/>
            <a:ext cx="3887986" cy="5181957"/>
          </a:xfrm>
          <a:prstGeom prst="rect">
            <a:avLst/>
          </a:prstGeom>
          <a:noFill/>
        </p:spPr>
      </p:pic>
    </p:spTree>
  </p:cSld>
  <p:clrMapOvr>
    <a:masterClrMapping/>
  </p:clrMapOvr>
  <p:transition spd="slow" advClick="0" advTm="5000">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cstate="print">
            <a:lum bright="-57000" contrast="3000"/>
          </a:blip>
          <a:srcRect/>
          <a:stretch>
            <a:fillRect/>
          </a:stretch>
        </p:blipFill>
        <p:spPr bwMode="auto">
          <a:xfrm>
            <a:off x="0" y="0"/>
            <a:ext cx="9684568" cy="6948488"/>
          </a:xfrm>
          <a:prstGeom prst="rect">
            <a:avLst/>
          </a:prstGeom>
          <a:noFill/>
        </p:spPr>
      </p:pic>
      <p:pic>
        <p:nvPicPr>
          <p:cNvPr id="35842" name="Picture 2" descr="C:\Documents and Settings\Dell\Escritorio\3051485_640px.jpg"/>
          <p:cNvPicPr>
            <a:picLocks noChangeAspect="1" noChangeArrowheads="1"/>
          </p:cNvPicPr>
          <p:nvPr/>
        </p:nvPicPr>
        <p:blipFill>
          <a:blip r:embed="rId3" cstate="print"/>
          <a:srcRect/>
          <a:stretch>
            <a:fillRect/>
          </a:stretch>
        </p:blipFill>
        <p:spPr bwMode="auto">
          <a:xfrm>
            <a:off x="611560" y="548680"/>
            <a:ext cx="7680853" cy="5760640"/>
          </a:xfrm>
          <a:prstGeom prst="rect">
            <a:avLst/>
          </a:prstGeom>
          <a:noFill/>
        </p:spPr>
      </p:pic>
    </p:spTree>
  </p:cSld>
  <p:clrMapOvr>
    <a:masterClrMapping/>
  </p:clrMapOvr>
  <p:transition spd="slow" advClick="0"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cstate="print">
            <a:lum bright="-57000" contrast="3000"/>
          </a:blip>
          <a:srcRect/>
          <a:stretch>
            <a:fillRect/>
          </a:stretch>
        </p:blipFill>
        <p:spPr bwMode="auto">
          <a:xfrm>
            <a:off x="0" y="0"/>
            <a:ext cx="9684568" cy="6948488"/>
          </a:xfrm>
          <a:prstGeom prst="rect">
            <a:avLst/>
          </a:prstGeom>
          <a:noFill/>
        </p:spPr>
      </p:pic>
      <p:pic>
        <p:nvPicPr>
          <p:cNvPr id="10242" name="Picture 2" descr="C:\Documents and Settings\Dell\Escritorio\3052412_640px.jpg"/>
          <p:cNvPicPr>
            <a:picLocks noChangeAspect="1" noChangeArrowheads="1"/>
          </p:cNvPicPr>
          <p:nvPr/>
        </p:nvPicPr>
        <p:blipFill>
          <a:blip r:embed="rId3" cstate="print"/>
          <a:srcRect/>
          <a:stretch>
            <a:fillRect/>
          </a:stretch>
        </p:blipFill>
        <p:spPr bwMode="auto">
          <a:xfrm>
            <a:off x="1259632" y="692696"/>
            <a:ext cx="7164495" cy="5328592"/>
          </a:xfrm>
          <a:prstGeom prst="rect">
            <a:avLst/>
          </a:prstGeom>
          <a:noFill/>
        </p:spPr>
      </p:pic>
    </p:spTree>
  </p:cSld>
  <p:clrMapOvr>
    <a:masterClrMapping/>
  </p:clrMapOvr>
  <p:transition spd="slow" advClick="0"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prstClr val="black"/>
              <a:schemeClr val="tx2">
                <a:tint val="45000"/>
                <a:satMod val="400000"/>
              </a:schemeClr>
            </a:duotone>
            <a:lum bright="-51000" contrast="-57000"/>
          </a:blip>
          <a:srcRect/>
          <a:stretch>
            <a:fillRect/>
          </a:stretch>
        </p:blipFill>
        <p:spPr bwMode="auto">
          <a:xfrm>
            <a:off x="0" y="0"/>
            <a:ext cx="9144000" cy="6877050"/>
          </a:xfrm>
          <a:prstGeom prst="rect">
            <a:avLst/>
          </a:prstGeom>
          <a:noFill/>
        </p:spPr>
      </p:pic>
      <p:pic>
        <p:nvPicPr>
          <p:cNvPr id="39938" name="Picture 2" descr="C:\Documents and Settings\Dell\Escritorio\3051907_640px.jpg"/>
          <p:cNvPicPr>
            <a:picLocks noChangeAspect="1" noChangeArrowheads="1"/>
          </p:cNvPicPr>
          <p:nvPr/>
        </p:nvPicPr>
        <p:blipFill>
          <a:blip r:embed="rId3" cstate="print"/>
          <a:srcRect/>
          <a:stretch>
            <a:fillRect/>
          </a:stretch>
        </p:blipFill>
        <p:spPr bwMode="auto">
          <a:xfrm>
            <a:off x="1700213" y="461963"/>
            <a:ext cx="6096000" cy="6096000"/>
          </a:xfrm>
          <a:prstGeom prst="rect">
            <a:avLst/>
          </a:prstGeom>
          <a:noFill/>
        </p:spPr>
      </p:pic>
    </p:spTree>
  </p:cSld>
  <p:clrMapOvr>
    <a:masterClrMapping/>
  </p:clrMapOvr>
  <p:transition spd="slow" advClick="0"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0"/>
          <p:cNvPicPr>
            <a:picLocks noChangeAspect="1" noChangeArrowheads="1"/>
          </p:cNvPicPr>
          <p:nvPr/>
        </p:nvPicPr>
        <p:blipFill>
          <a:blip r:embed="rId2" cstate="print">
            <a:lum bright="-57000" contrast="3000"/>
          </a:blip>
          <a:srcRect/>
          <a:stretch>
            <a:fillRect/>
          </a:stretch>
        </p:blipFill>
        <p:spPr bwMode="auto">
          <a:xfrm>
            <a:off x="0" y="0"/>
            <a:ext cx="9684568" cy="6948488"/>
          </a:xfrm>
          <a:prstGeom prst="rect">
            <a:avLst/>
          </a:prstGeom>
          <a:noFill/>
        </p:spPr>
      </p:pic>
      <p:pic>
        <p:nvPicPr>
          <p:cNvPr id="3" name="Picture 2" descr="C:\Documents and Settings\Dell\Escritorio\3050914_640px.jpg"/>
          <p:cNvPicPr>
            <a:picLocks noChangeAspect="1" noChangeArrowheads="1"/>
          </p:cNvPicPr>
          <p:nvPr/>
        </p:nvPicPr>
        <p:blipFill>
          <a:blip r:embed="rId3" cstate="print"/>
          <a:srcRect l="16537" r="17314"/>
          <a:stretch>
            <a:fillRect/>
          </a:stretch>
        </p:blipFill>
        <p:spPr bwMode="auto">
          <a:xfrm>
            <a:off x="4860032" y="260648"/>
            <a:ext cx="4032448" cy="6096000"/>
          </a:xfrm>
          <a:prstGeom prst="rect">
            <a:avLst/>
          </a:prstGeom>
          <a:noFill/>
        </p:spPr>
      </p:pic>
      <p:pic>
        <p:nvPicPr>
          <p:cNvPr id="11266" name="Picture 2" descr="C:\Documents and Settings\Dell\Escritorio\3051903_640px.jpg"/>
          <p:cNvPicPr>
            <a:picLocks noChangeAspect="1" noChangeArrowheads="1"/>
          </p:cNvPicPr>
          <p:nvPr/>
        </p:nvPicPr>
        <p:blipFill>
          <a:blip r:embed="rId4" cstate="print"/>
          <a:srcRect/>
          <a:stretch>
            <a:fillRect/>
          </a:stretch>
        </p:blipFill>
        <p:spPr bwMode="auto">
          <a:xfrm>
            <a:off x="323528" y="620688"/>
            <a:ext cx="4168904" cy="5452146"/>
          </a:xfrm>
          <a:prstGeom prst="rect">
            <a:avLst/>
          </a:prstGeom>
          <a:noFill/>
        </p:spPr>
      </p:pic>
    </p:spTree>
  </p:cSld>
  <p:clrMapOvr>
    <a:masterClrMapping/>
  </p:clrMapOvr>
  <p:transition spd="slow" advClick="0"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0"/>
          <p:cNvPicPr>
            <a:picLocks noChangeAspect="1" noChangeArrowheads="1"/>
          </p:cNvPicPr>
          <p:nvPr/>
        </p:nvPicPr>
        <p:blipFill>
          <a:blip r:embed="rId2" cstate="print">
            <a:lum bright="-57000" contrast="3000"/>
          </a:blip>
          <a:srcRect/>
          <a:stretch>
            <a:fillRect/>
          </a:stretch>
        </p:blipFill>
        <p:spPr bwMode="auto">
          <a:xfrm>
            <a:off x="0" y="0"/>
            <a:ext cx="9684568" cy="6948488"/>
          </a:xfrm>
          <a:prstGeom prst="rect">
            <a:avLst/>
          </a:prstGeom>
          <a:noFill/>
        </p:spPr>
      </p:pic>
      <p:pic>
        <p:nvPicPr>
          <p:cNvPr id="15362" name="Picture 2" descr="C:\Documents and Settings\Dell\Escritorio\3051887_640px.jpg"/>
          <p:cNvPicPr>
            <a:picLocks noChangeAspect="1" noChangeArrowheads="1"/>
          </p:cNvPicPr>
          <p:nvPr/>
        </p:nvPicPr>
        <p:blipFill>
          <a:blip r:embed="rId3" cstate="print"/>
          <a:srcRect/>
          <a:stretch>
            <a:fillRect/>
          </a:stretch>
        </p:blipFill>
        <p:spPr bwMode="auto">
          <a:xfrm>
            <a:off x="251520" y="404664"/>
            <a:ext cx="2411888" cy="3214594"/>
          </a:xfrm>
          <a:prstGeom prst="rect">
            <a:avLst/>
          </a:prstGeom>
          <a:noFill/>
        </p:spPr>
      </p:pic>
      <p:pic>
        <p:nvPicPr>
          <p:cNvPr id="3" name="Picture 2" descr="C:\Documents and Settings\Dell\Escritorio\3051896_640px.jpg"/>
          <p:cNvPicPr>
            <a:picLocks noChangeAspect="1" noChangeArrowheads="1"/>
          </p:cNvPicPr>
          <p:nvPr/>
        </p:nvPicPr>
        <p:blipFill>
          <a:blip r:embed="rId4" cstate="print"/>
          <a:srcRect/>
          <a:stretch>
            <a:fillRect/>
          </a:stretch>
        </p:blipFill>
        <p:spPr bwMode="auto">
          <a:xfrm>
            <a:off x="2699792" y="2333574"/>
            <a:ext cx="3394645" cy="4524426"/>
          </a:xfrm>
          <a:prstGeom prst="rect">
            <a:avLst/>
          </a:prstGeom>
          <a:noFill/>
        </p:spPr>
      </p:pic>
      <p:pic>
        <p:nvPicPr>
          <p:cNvPr id="4" name="Picture 2" descr="C:\Documents and Settings\Dell\Escritorio\3051487_640px.jpg"/>
          <p:cNvPicPr>
            <a:picLocks noChangeAspect="1" noChangeArrowheads="1"/>
          </p:cNvPicPr>
          <p:nvPr/>
        </p:nvPicPr>
        <p:blipFill>
          <a:blip r:embed="rId5" cstate="print"/>
          <a:srcRect/>
          <a:stretch>
            <a:fillRect/>
          </a:stretch>
        </p:blipFill>
        <p:spPr bwMode="auto">
          <a:xfrm>
            <a:off x="6156176" y="476672"/>
            <a:ext cx="2692292" cy="3588321"/>
          </a:xfrm>
          <a:prstGeom prst="rect">
            <a:avLst/>
          </a:prstGeom>
          <a:noFill/>
        </p:spPr>
      </p:pic>
    </p:spTree>
  </p:cSld>
  <p:clrMapOvr>
    <a:masterClrMapping/>
  </p:clrMapOvr>
  <p:transition spd="slow" advClick="0"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0"/>
          <p:cNvPicPr>
            <a:picLocks noChangeAspect="1" noChangeArrowheads="1"/>
          </p:cNvPicPr>
          <p:nvPr/>
        </p:nvPicPr>
        <p:blipFill>
          <a:blip r:embed="rId3" cstate="print">
            <a:lum bright="-57000" contrast="3000"/>
          </a:blip>
          <a:srcRect/>
          <a:stretch>
            <a:fillRect/>
          </a:stretch>
        </p:blipFill>
        <p:spPr bwMode="auto">
          <a:xfrm>
            <a:off x="0" y="0"/>
            <a:ext cx="9684568" cy="6948488"/>
          </a:xfrm>
          <a:prstGeom prst="rect">
            <a:avLst/>
          </a:prstGeom>
          <a:noFill/>
        </p:spPr>
      </p:pic>
      <p:pic>
        <p:nvPicPr>
          <p:cNvPr id="24578" name="Picture 2" descr="C:\Documents and Settings\Dell\Escritorio\3051901_640px.jpg"/>
          <p:cNvPicPr>
            <a:picLocks noChangeAspect="1" noChangeArrowheads="1"/>
          </p:cNvPicPr>
          <p:nvPr/>
        </p:nvPicPr>
        <p:blipFill>
          <a:blip r:embed="rId4" cstate="print"/>
          <a:srcRect/>
          <a:stretch>
            <a:fillRect/>
          </a:stretch>
        </p:blipFill>
        <p:spPr bwMode="auto">
          <a:xfrm>
            <a:off x="251520" y="188640"/>
            <a:ext cx="2269138" cy="3024336"/>
          </a:xfrm>
          <a:prstGeom prst="rect">
            <a:avLst/>
          </a:prstGeom>
          <a:noFill/>
        </p:spPr>
      </p:pic>
      <p:pic>
        <p:nvPicPr>
          <p:cNvPr id="3" name="Picture 2" descr="C:\Documents and Settings\Dell\Escritorio\3051480_640px.jpg"/>
          <p:cNvPicPr>
            <a:picLocks noChangeAspect="1" noChangeArrowheads="1"/>
          </p:cNvPicPr>
          <p:nvPr/>
        </p:nvPicPr>
        <p:blipFill>
          <a:blip r:embed="rId5" cstate="print"/>
          <a:srcRect/>
          <a:stretch>
            <a:fillRect/>
          </a:stretch>
        </p:blipFill>
        <p:spPr bwMode="auto">
          <a:xfrm>
            <a:off x="4193179" y="387273"/>
            <a:ext cx="4170566" cy="6282087"/>
          </a:xfrm>
          <a:prstGeom prst="rect">
            <a:avLst/>
          </a:prstGeom>
          <a:noFill/>
        </p:spPr>
      </p:pic>
      <p:pic>
        <p:nvPicPr>
          <p:cNvPr id="4" name="Picture 2" descr="C:\Documents and Settings\Dell\Escritorio\3051902_640px.jpg"/>
          <p:cNvPicPr>
            <a:picLocks noChangeAspect="1" noChangeArrowheads="1"/>
          </p:cNvPicPr>
          <p:nvPr/>
        </p:nvPicPr>
        <p:blipFill>
          <a:blip r:embed="rId6" cstate="print"/>
          <a:srcRect/>
          <a:stretch>
            <a:fillRect/>
          </a:stretch>
        </p:blipFill>
        <p:spPr bwMode="auto">
          <a:xfrm>
            <a:off x="1547664" y="3429000"/>
            <a:ext cx="2376264" cy="3167114"/>
          </a:xfrm>
          <a:prstGeom prst="rect">
            <a:avLst/>
          </a:prstGeom>
          <a:noFill/>
        </p:spPr>
      </p:pic>
    </p:spTree>
  </p:cSld>
  <p:clrMapOvr>
    <a:masterClrMapping/>
  </p:clrMapOvr>
  <p:transition spd="slow" advClick="0" advTm="5000">
    <p:dissolve/>
    <p:sndAc>
      <p:stSnd>
        <p:snd r:embed="rId2" name="&amp;-tony bennet_blue moo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0"/>
          <p:cNvPicPr>
            <a:picLocks noChangeAspect="1" noChangeArrowheads="1"/>
          </p:cNvPicPr>
          <p:nvPr/>
        </p:nvPicPr>
        <p:blipFill>
          <a:blip r:embed="rId2" cstate="print">
            <a:lum bright="-57000" contrast="3000"/>
          </a:blip>
          <a:srcRect/>
          <a:stretch>
            <a:fillRect/>
          </a:stretch>
        </p:blipFill>
        <p:spPr bwMode="auto">
          <a:xfrm>
            <a:off x="0" y="0"/>
            <a:ext cx="9684568" cy="6948488"/>
          </a:xfrm>
          <a:prstGeom prst="rect">
            <a:avLst/>
          </a:prstGeom>
          <a:noFill/>
        </p:spPr>
      </p:pic>
      <p:pic>
        <p:nvPicPr>
          <p:cNvPr id="49154" name="Picture 2" descr="C:\Documents and Settings\Dell\Escritorio\3050910_640px.jpg"/>
          <p:cNvPicPr>
            <a:picLocks noChangeAspect="1" noChangeArrowheads="1"/>
          </p:cNvPicPr>
          <p:nvPr/>
        </p:nvPicPr>
        <p:blipFill>
          <a:blip r:embed="rId3" cstate="print"/>
          <a:srcRect/>
          <a:stretch>
            <a:fillRect/>
          </a:stretch>
        </p:blipFill>
        <p:spPr bwMode="auto">
          <a:xfrm>
            <a:off x="251520" y="260648"/>
            <a:ext cx="2800347" cy="3732337"/>
          </a:xfrm>
          <a:prstGeom prst="rect">
            <a:avLst/>
          </a:prstGeom>
          <a:noFill/>
        </p:spPr>
      </p:pic>
      <p:pic>
        <p:nvPicPr>
          <p:cNvPr id="3" name="Picture 2" descr="C:\Documents and Settings\Dell\Escritorio\3051893_640px.jpg"/>
          <p:cNvPicPr>
            <a:picLocks noChangeAspect="1" noChangeArrowheads="1"/>
          </p:cNvPicPr>
          <p:nvPr/>
        </p:nvPicPr>
        <p:blipFill>
          <a:blip r:embed="rId4" cstate="print"/>
          <a:srcRect/>
          <a:stretch>
            <a:fillRect/>
          </a:stretch>
        </p:blipFill>
        <p:spPr bwMode="auto">
          <a:xfrm>
            <a:off x="5868144" y="2492896"/>
            <a:ext cx="3011161" cy="3975674"/>
          </a:xfrm>
          <a:prstGeom prst="rect">
            <a:avLst/>
          </a:prstGeom>
          <a:noFill/>
        </p:spPr>
      </p:pic>
      <p:pic>
        <p:nvPicPr>
          <p:cNvPr id="4" name="Picture 2" descr="C:\Documents and Settings\Dell\Escritorio\3050912_640px.jpg"/>
          <p:cNvPicPr>
            <a:picLocks noChangeAspect="1" noChangeArrowheads="1"/>
          </p:cNvPicPr>
          <p:nvPr/>
        </p:nvPicPr>
        <p:blipFill>
          <a:blip r:embed="rId5" cstate="print"/>
          <a:srcRect/>
          <a:stretch>
            <a:fillRect/>
          </a:stretch>
        </p:blipFill>
        <p:spPr bwMode="auto">
          <a:xfrm>
            <a:off x="3131840" y="1988840"/>
            <a:ext cx="2676128" cy="3566776"/>
          </a:xfrm>
          <a:prstGeom prst="rect">
            <a:avLst/>
          </a:prstGeom>
          <a:noFill/>
        </p:spPr>
      </p:pic>
    </p:spTree>
  </p:cSld>
  <p:clrMapOvr>
    <a:masterClrMapping/>
  </p:clrMapOvr>
  <p:transition spd="slow" advClick="0"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SEORA-~1.JPG"/>
          <p:cNvPicPr>
            <a:picLocks noChangeAspect="1" noChangeArrowheads="1"/>
          </p:cNvPicPr>
          <p:nvPr/>
        </p:nvPicPr>
        <p:blipFill>
          <a:blip r:embed="rId2" cstate="print"/>
          <a:srcRect/>
          <a:stretch>
            <a:fillRect/>
          </a:stretch>
        </p:blipFill>
        <p:spPr bwMode="auto">
          <a:xfrm>
            <a:off x="1331640" y="548680"/>
            <a:ext cx="6660232" cy="5628365"/>
          </a:xfrm>
          <a:prstGeom prst="rect">
            <a:avLst/>
          </a:prstGeom>
          <a:noFill/>
        </p:spPr>
      </p:pic>
    </p:spTree>
  </p:cSld>
  <p:clrMapOvr>
    <a:masterClrMapping/>
  </p:clrMapOvr>
  <p:transition spd="slow" advClick="0" advTm="5000">
    <p:dissolv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prstClr val="black"/>
              <a:schemeClr val="tx2">
                <a:tint val="45000"/>
                <a:satMod val="400000"/>
              </a:schemeClr>
            </a:duotone>
            <a:lum bright="-51000" contrast="-57000"/>
          </a:blip>
          <a:srcRect/>
          <a:stretch>
            <a:fillRect/>
          </a:stretch>
        </p:blipFill>
        <p:spPr bwMode="auto">
          <a:xfrm>
            <a:off x="0" y="0"/>
            <a:ext cx="9144000" cy="6877050"/>
          </a:xfrm>
          <a:prstGeom prst="rect">
            <a:avLst/>
          </a:prstGeom>
          <a:noFill/>
        </p:spPr>
      </p:pic>
      <p:pic>
        <p:nvPicPr>
          <p:cNvPr id="40962" name="Picture 2" descr="C:\Documents and Settings\Dell\Escritorio\3052409_640px.jpg"/>
          <p:cNvPicPr>
            <a:picLocks noChangeAspect="1" noChangeArrowheads="1"/>
          </p:cNvPicPr>
          <p:nvPr/>
        </p:nvPicPr>
        <p:blipFill>
          <a:blip r:embed="rId3" cstate="print"/>
          <a:srcRect/>
          <a:stretch>
            <a:fillRect/>
          </a:stretch>
        </p:blipFill>
        <p:spPr bwMode="auto">
          <a:xfrm>
            <a:off x="0" y="0"/>
            <a:ext cx="3178537" cy="4236394"/>
          </a:xfrm>
          <a:prstGeom prst="rect">
            <a:avLst/>
          </a:prstGeom>
          <a:noFill/>
        </p:spPr>
      </p:pic>
      <p:pic>
        <p:nvPicPr>
          <p:cNvPr id="3" name="Picture 2" descr="C:\Documents and Settings\Dell\Escritorio\3051909_640px.jpg"/>
          <p:cNvPicPr>
            <a:picLocks noChangeAspect="1" noChangeArrowheads="1"/>
          </p:cNvPicPr>
          <p:nvPr/>
        </p:nvPicPr>
        <p:blipFill>
          <a:blip r:embed="rId4" cstate="print"/>
          <a:srcRect/>
          <a:stretch>
            <a:fillRect/>
          </a:stretch>
        </p:blipFill>
        <p:spPr bwMode="auto">
          <a:xfrm>
            <a:off x="2915816" y="2196595"/>
            <a:ext cx="6228184" cy="4661406"/>
          </a:xfrm>
          <a:prstGeom prst="rect">
            <a:avLst/>
          </a:prstGeom>
          <a:noFill/>
        </p:spPr>
      </p:pic>
    </p:spTree>
  </p:cSld>
  <p:clrMapOvr>
    <a:masterClrMapping/>
  </p:clrMapOvr>
  <p:transition spd="slow" advClick="0"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0"/>
          <p:cNvPicPr>
            <a:picLocks noChangeAspect="1" noChangeArrowheads="1"/>
          </p:cNvPicPr>
          <p:nvPr/>
        </p:nvPicPr>
        <p:blipFill>
          <a:blip r:embed="rId2" cstate="print">
            <a:lum bright="-57000" contrast="3000"/>
          </a:blip>
          <a:srcRect/>
          <a:stretch>
            <a:fillRect/>
          </a:stretch>
        </p:blipFill>
        <p:spPr bwMode="auto">
          <a:xfrm>
            <a:off x="0" y="0"/>
            <a:ext cx="9684568" cy="6948488"/>
          </a:xfrm>
          <a:prstGeom prst="rect">
            <a:avLst/>
          </a:prstGeom>
          <a:noFill/>
        </p:spPr>
      </p:pic>
      <p:pic>
        <p:nvPicPr>
          <p:cNvPr id="41986" name="Picture 2" descr="C:\Documents and Settings\Dell\Escritorio\3051482_640px.jpg"/>
          <p:cNvPicPr>
            <a:picLocks noChangeAspect="1" noChangeArrowheads="1"/>
          </p:cNvPicPr>
          <p:nvPr/>
        </p:nvPicPr>
        <p:blipFill>
          <a:blip r:embed="rId3" cstate="print"/>
          <a:srcRect l="14364" r="13816"/>
          <a:stretch>
            <a:fillRect/>
          </a:stretch>
        </p:blipFill>
        <p:spPr bwMode="auto">
          <a:xfrm>
            <a:off x="323528" y="188640"/>
            <a:ext cx="2160240" cy="3007866"/>
          </a:xfrm>
          <a:prstGeom prst="rect">
            <a:avLst/>
          </a:prstGeom>
          <a:noFill/>
        </p:spPr>
      </p:pic>
      <p:pic>
        <p:nvPicPr>
          <p:cNvPr id="3" name="Picture 2" descr="C:\Documents and Settings\Dell\Escritorio\3051898_640px.jpg"/>
          <p:cNvPicPr>
            <a:picLocks noChangeAspect="1" noChangeArrowheads="1"/>
          </p:cNvPicPr>
          <p:nvPr/>
        </p:nvPicPr>
        <p:blipFill>
          <a:blip r:embed="rId4" cstate="print"/>
          <a:srcRect/>
          <a:stretch>
            <a:fillRect/>
          </a:stretch>
        </p:blipFill>
        <p:spPr bwMode="auto">
          <a:xfrm>
            <a:off x="2771800" y="1124744"/>
            <a:ext cx="2969965" cy="3958406"/>
          </a:xfrm>
          <a:prstGeom prst="rect">
            <a:avLst/>
          </a:prstGeom>
          <a:noFill/>
        </p:spPr>
      </p:pic>
      <p:pic>
        <p:nvPicPr>
          <p:cNvPr id="4" name="Picture 2" descr="C:\Documents and Settings\Dell\Escritorio\3050911_640px.jpg"/>
          <p:cNvPicPr>
            <a:picLocks noChangeAspect="1" noChangeArrowheads="1"/>
          </p:cNvPicPr>
          <p:nvPr/>
        </p:nvPicPr>
        <p:blipFill>
          <a:blip r:embed="rId5" cstate="print"/>
          <a:srcRect/>
          <a:stretch>
            <a:fillRect/>
          </a:stretch>
        </p:blipFill>
        <p:spPr bwMode="auto">
          <a:xfrm>
            <a:off x="5796136" y="2564904"/>
            <a:ext cx="2854374" cy="3804345"/>
          </a:xfrm>
          <a:prstGeom prst="rect">
            <a:avLst/>
          </a:prstGeom>
          <a:noFill/>
        </p:spPr>
      </p:pic>
    </p:spTree>
  </p:cSld>
  <p:clrMapOvr>
    <a:masterClrMapping/>
  </p:clrMapOvr>
  <p:transition spd="slow" advClick="0"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3051908_640px.jpg"/>
          <p:cNvPicPr>
            <a:picLocks noChangeAspect="1" noChangeArrowheads="1"/>
          </p:cNvPicPr>
          <p:nvPr/>
        </p:nvPicPr>
        <p:blipFill>
          <a:blip r:embed="rId2" cstate="print"/>
          <a:srcRect/>
          <a:stretch>
            <a:fillRect/>
          </a:stretch>
        </p:blipFill>
        <p:spPr bwMode="auto">
          <a:xfrm>
            <a:off x="467544" y="620688"/>
            <a:ext cx="4214114" cy="5616624"/>
          </a:xfrm>
          <a:prstGeom prst="rect">
            <a:avLst/>
          </a:prstGeom>
          <a:noFill/>
        </p:spPr>
      </p:pic>
      <p:pic>
        <p:nvPicPr>
          <p:cNvPr id="4" name="Picture 2" descr="C:\Documents and Settings\Dell\Escritorio\3052411_640px.jpg"/>
          <p:cNvPicPr>
            <a:picLocks noChangeAspect="1" noChangeArrowheads="1"/>
          </p:cNvPicPr>
          <p:nvPr/>
        </p:nvPicPr>
        <p:blipFill>
          <a:blip r:embed="rId3" cstate="print"/>
          <a:srcRect/>
          <a:stretch>
            <a:fillRect/>
          </a:stretch>
        </p:blipFill>
        <p:spPr bwMode="auto">
          <a:xfrm>
            <a:off x="4743759" y="692696"/>
            <a:ext cx="4052033" cy="5400600"/>
          </a:xfrm>
          <a:prstGeom prst="rect">
            <a:avLst/>
          </a:prstGeom>
          <a:noFill/>
        </p:spPr>
      </p:pic>
    </p:spTree>
  </p:cSld>
  <p:clrMapOvr>
    <a:masterClrMapping/>
  </p:clrMapOvr>
  <p:transition spd="slow" advClick="0" advTm="5000">
    <p:dissolv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3051889_640px.jpg"/>
          <p:cNvPicPr>
            <a:picLocks noChangeAspect="1" noChangeArrowheads="1"/>
          </p:cNvPicPr>
          <p:nvPr/>
        </p:nvPicPr>
        <p:blipFill>
          <a:blip r:embed="rId2" cstate="print"/>
          <a:srcRect/>
          <a:stretch>
            <a:fillRect/>
          </a:stretch>
        </p:blipFill>
        <p:spPr bwMode="auto">
          <a:xfrm>
            <a:off x="395536" y="548680"/>
            <a:ext cx="4042971" cy="5388522"/>
          </a:xfrm>
          <a:prstGeom prst="rect">
            <a:avLst/>
          </a:prstGeom>
          <a:noFill/>
        </p:spPr>
      </p:pic>
      <p:pic>
        <p:nvPicPr>
          <p:cNvPr id="4" name="Picture 2" descr="C:\Documents and Settings\Dell\Escritorio\3051484_640px.jpg"/>
          <p:cNvPicPr>
            <a:picLocks noChangeAspect="1" noChangeArrowheads="1"/>
          </p:cNvPicPr>
          <p:nvPr/>
        </p:nvPicPr>
        <p:blipFill>
          <a:blip r:embed="rId3" cstate="print"/>
          <a:srcRect/>
          <a:stretch>
            <a:fillRect/>
          </a:stretch>
        </p:blipFill>
        <p:spPr bwMode="auto">
          <a:xfrm>
            <a:off x="4427984" y="548680"/>
            <a:ext cx="3988943" cy="5316514"/>
          </a:xfrm>
          <a:prstGeom prst="rect">
            <a:avLst/>
          </a:prstGeom>
          <a:noFill/>
        </p:spPr>
      </p:pic>
    </p:spTree>
  </p:cSld>
  <p:clrMapOvr>
    <a:masterClrMapping/>
  </p:clrMapOvr>
  <p:transition spd="slow" advClick="0" advTm="5000">
    <p:dissolve/>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prstClr val="black"/>
              <a:schemeClr val="tx2">
                <a:tint val="45000"/>
                <a:satMod val="400000"/>
              </a:schemeClr>
            </a:duotone>
            <a:lum bright="-42000" contrast="-57000"/>
          </a:blip>
          <a:srcRect/>
          <a:stretch>
            <a:fillRect/>
          </a:stretch>
        </p:blipFill>
        <p:spPr bwMode="auto">
          <a:xfrm>
            <a:off x="0" y="0"/>
            <a:ext cx="9144000" cy="6877050"/>
          </a:xfrm>
          <a:prstGeom prst="rect">
            <a:avLst/>
          </a:prstGeom>
          <a:noFill/>
        </p:spPr>
      </p:pic>
      <p:pic>
        <p:nvPicPr>
          <p:cNvPr id="29698" name="Picture 2" descr="C:\Documents and Settings\Dell\Escritorio\3050908_640px.jpg"/>
          <p:cNvPicPr>
            <a:picLocks noChangeAspect="1" noChangeArrowheads="1"/>
          </p:cNvPicPr>
          <p:nvPr/>
        </p:nvPicPr>
        <p:blipFill>
          <a:blip r:embed="rId3" cstate="print"/>
          <a:srcRect/>
          <a:stretch>
            <a:fillRect/>
          </a:stretch>
        </p:blipFill>
        <p:spPr bwMode="auto">
          <a:xfrm>
            <a:off x="251520" y="404664"/>
            <a:ext cx="4583241" cy="6108602"/>
          </a:xfrm>
          <a:prstGeom prst="rect">
            <a:avLst/>
          </a:prstGeom>
          <a:noFill/>
        </p:spPr>
      </p:pic>
      <p:pic>
        <p:nvPicPr>
          <p:cNvPr id="3" name="Picture 2" descr="C:\Documents and Settings\Dell\Escritorio\3051905_640px.jpg"/>
          <p:cNvPicPr>
            <a:picLocks noChangeAspect="1" noChangeArrowheads="1"/>
          </p:cNvPicPr>
          <p:nvPr/>
        </p:nvPicPr>
        <p:blipFill>
          <a:blip r:embed="rId4" cstate="print"/>
          <a:srcRect/>
          <a:stretch>
            <a:fillRect/>
          </a:stretch>
        </p:blipFill>
        <p:spPr bwMode="auto">
          <a:xfrm>
            <a:off x="5284032" y="1124744"/>
            <a:ext cx="3511762" cy="4680520"/>
          </a:xfrm>
          <a:prstGeom prst="rect">
            <a:avLst/>
          </a:prstGeom>
          <a:noFill/>
        </p:spPr>
      </p:pic>
    </p:spTree>
  </p:cSld>
  <p:clrMapOvr>
    <a:masterClrMapping/>
  </p:clrMapOvr>
  <p:transition spd="slow" advClick="0"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0"/>
          <p:cNvPicPr>
            <a:picLocks noChangeAspect="1" noChangeArrowheads="1"/>
          </p:cNvPicPr>
          <p:nvPr/>
        </p:nvPicPr>
        <p:blipFill>
          <a:blip r:embed="rId2" cstate="print">
            <a:lum bright="-57000" contrast="3000"/>
          </a:blip>
          <a:srcRect/>
          <a:stretch>
            <a:fillRect/>
          </a:stretch>
        </p:blipFill>
        <p:spPr bwMode="auto">
          <a:xfrm>
            <a:off x="0" y="0"/>
            <a:ext cx="9684568" cy="6948488"/>
          </a:xfrm>
          <a:prstGeom prst="rect">
            <a:avLst/>
          </a:prstGeom>
          <a:noFill/>
        </p:spPr>
      </p:pic>
      <p:pic>
        <p:nvPicPr>
          <p:cNvPr id="48130" name="Picture 2" descr="C:\Documents and Settings\Dell\Escritorio\3051899_640px.jpg"/>
          <p:cNvPicPr>
            <a:picLocks noChangeAspect="1" noChangeArrowheads="1"/>
          </p:cNvPicPr>
          <p:nvPr/>
        </p:nvPicPr>
        <p:blipFill>
          <a:blip r:embed="rId3" cstate="print"/>
          <a:srcRect/>
          <a:stretch>
            <a:fillRect/>
          </a:stretch>
        </p:blipFill>
        <p:spPr bwMode="auto">
          <a:xfrm>
            <a:off x="179512" y="332656"/>
            <a:ext cx="2999656" cy="3997979"/>
          </a:xfrm>
          <a:prstGeom prst="rect">
            <a:avLst/>
          </a:prstGeom>
          <a:noFill/>
        </p:spPr>
      </p:pic>
      <p:pic>
        <p:nvPicPr>
          <p:cNvPr id="3" name="Picture 2" descr="C:\Documents and Settings\Dell\Escritorio\3051885_640px.jpg"/>
          <p:cNvPicPr>
            <a:picLocks noChangeAspect="1" noChangeArrowheads="1"/>
          </p:cNvPicPr>
          <p:nvPr/>
        </p:nvPicPr>
        <p:blipFill>
          <a:blip r:embed="rId4" cstate="print"/>
          <a:srcRect/>
          <a:stretch>
            <a:fillRect/>
          </a:stretch>
        </p:blipFill>
        <p:spPr bwMode="auto">
          <a:xfrm>
            <a:off x="3131840" y="1340768"/>
            <a:ext cx="2962429" cy="3948361"/>
          </a:xfrm>
          <a:prstGeom prst="rect">
            <a:avLst/>
          </a:prstGeom>
          <a:noFill/>
        </p:spPr>
      </p:pic>
      <p:pic>
        <p:nvPicPr>
          <p:cNvPr id="4" name="Picture 2" descr="C:\Documents and Settings\Dell\Escritorio\3051886_640px.jpg"/>
          <p:cNvPicPr>
            <a:picLocks noChangeAspect="1" noChangeArrowheads="1"/>
          </p:cNvPicPr>
          <p:nvPr/>
        </p:nvPicPr>
        <p:blipFill>
          <a:blip r:embed="rId5" cstate="print"/>
          <a:srcRect/>
          <a:stretch>
            <a:fillRect/>
          </a:stretch>
        </p:blipFill>
        <p:spPr bwMode="auto">
          <a:xfrm>
            <a:off x="6012160" y="2708920"/>
            <a:ext cx="2915816" cy="3886236"/>
          </a:xfrm>
          <a:prstGeom prst="rect">
            <a:avLst/>
          </a:prstGeom>
          <a:noFill/>
        </p:spPr>
      </p:pic>
    </p:spTree>
  </p:cSld>
  <p:clrMapOvr>
    <a:masterClrMapping/>
  </p:clrMapOvr>
  <p:transition spd="slow" advClick="0"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prstClr val="black"/>
              <a:schemeClr val="tx2">
                <a:tint val="45000"/>
                <a:satMod val="400000"/>
              </a:schemeClr>
            </a:duotone>
            <a:lum bright="-42000" contrast="-57000"/>
          </a:blip>
          <a:srcRect/>
          <a:stretch>
            <a:fillRect/>
          </a:stretch>
        </p:blipFill>
        <p:spPr bwMode="auto">
          <a:xfrm>
            <a:off x="0" y="0"/>
            <a:ext cx="9144000" cy="6877050"/>
          </a:xfrm>
          <a:prstGeom prst="rect">
            <a:avLst/>
          </a:prstGeom>
          <a:noFill/>
        </p:spPr>
      </p:pic>
      <p:pic>
        <p:nvPicPr>
          <p:cNvPr id="14338" name="Picture 2" descr="C:\Documents and Settings\Dell\Escritorio\3051479_640px.jpg"/>
          <p:cNvPicPr>
            <a:picLocks noChangeAspect="1" noChangeArrowheads="1"/>
          </p:cNvPicPr>
          <p:nvPr/>
        </p:nvPicPr>
        <p:blipFill>
          <a:blip r:embed="rId3" cstate="print"/>
          <a:srcRect/>
          <a:stretch>
            <a:fillRect/>
          </a:stretch>
        </p:blipFill>
        <p:spPr bwMode="auto">
          <a:xfrm>
            <a:off x="1475656" y="332656"/>
            <a:ext cx="6096000" cy="6096000"/>
          </a:xfrm>
          <a:prstGeom prst="rect">
            <a:avLst/>
          </a:prstGeom>
          <a:noFill/>
        </p:spPr>
      </p:pic>
    </p:spTree>
  </p:cSld>
  <p:clrMapOvr>
    <a:masterClrMapping/>
  </p:clrMapOvr>
  <p:transition spd="slow" advClick="0"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0"/>
          <p:cNvPicPr>
            <a:picLocks noChangeAspect="1" noChangeArrowheads="1"/>
          </p:cNvPicPr>
          <p:nvPr/>
        </p:nvPicPr>
        <p:blipFill>
          <a:blip r:embed="rId2" cstate="print">
            <a:lum bright="-57000" contrast="3000"/>
          </a:blip>
          <a:srcRect/>
          <a:stretch>
            <a:fillRect/>
          </a:stretch>
        </p:blipFill>
        <p:spPr bwMode="auto">
          <a:xfrm>
            <a:off x="0" y="0"/>
            <a:ext cx="9684568" cy="6948488"/>
          </a:xfrm>
          <a:prstGeom prst="rect">
            <a:avLst/>
          </a:prstGeom>
          <a:noFill/>
        </p:spPr>
      </p:pic>
      <p:pic>
        <p:nvPicPr>
          <p:cNvPr id="36866" name="Picture 2" descr="C:\Documents and Settings\Dell\Escritorio\3050915_640px.jpg"/>
          <p:cNvPicPr>
            <a:picLocks noChangeAspect="1" noChangeArrowheads="1"/>
          </p:cNvPicPr>
          <p:nvPr/>
        </p:nvPicPr>
        <p:blipFill>
          <a:blip r:embed="rId3" cstate="print"/>
          <a:srcRect/>
          <a:stretch>
            <a:fillRect/>
          </a:stretch>
        </p:blipFill>
        <p:spPr bwMode="auto">
          <a:xfrm>
            <a:off x="395536" y="476672"/>
            <a:ext cx="4151785" cy="5533551"/>
          </a:xfrm>
          <a:prstGeom prst="rect">
            <a:avLst/>
          </a:prstGeom>
          <a:noFill/>
        </p:spPr>
      </p:pic>
      <p:pic>
        <p:nvPicPr>
          <p:cNvPr id="3" name="Picture 2" descr="C:\Documents and Settings\Dell\Escritorio\3051911_640px.jpg"/>
          <p:cNvPicPr>
            <a:picLocks noChangeAspect="1" noChangeArrowheads="1"/>
          </p:cNvPicPr>
          <p:nvPr/>
        </p:nvPicPr>
        <p:blipFill>
          <a:blip r:embed="rId4" cstate="print"/>
          <a:srcRect/>
          <a:stretch>
            <a:fillRect/>
          </a:stretch>
        </p:blipFill>
        <p:spPr bwMode="auto">
          <a:xfrm>
            <a:off x="5148064" y="1772816"/>
            <a:ext cx="3575720" cy="4765764"/>
          </a:xfrm>
          <a:prstGeom prst="rect">
            <a:avLst/>
          </a:prstGeom>
          <a:noFill/>
        </p:spPr>
      </p:pic>
    </p:spTree>
  </p:cSld>
  <p:clrMapOvr>
    <a:masterClrMapping/>
  </p:clrMapOvr>
  <p:transition spd="slow" advClick="0"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illusion-013"/>
          <p:cNvPicPr>
            <a:picLocks noChangeAspect="1" noChangeArrowheads="1"/>
          </p:cNvPicPr>
          <p:nvPr/>
        </p:nvPicPr>
        <p:blipFill>
          <a:blip r:embed="rId2" cstate="print">
            <a:duotone>
              <a:prstClr val="black"/>
              <a:schemeClr val="tx2">
                <a:tint val="45000"/>
                <a:satMod val="400000"/>
              </a:schemeClr>
            </a:duotone>
            <a:lum bright="-42000" contrast="-57000"/>
          </a:blip>
          <a:srcRect/>
          <a:stretch>
            <a:fillRect/>
          </a:stretch>
        </p:blipFill>
        <p:spPr bwMode="auto">
          <a:xfrm>
            <a:off x="0" y="0"/>
            <a:ext cx="9144000" cy="6877050"/>
          </a:xfrm>
          <a:prstGeom prst="rect">
            <a:avLst/>
          </a:prstGeom>
          <a:noFill/>
        </p:spPr>
      </p:pic>
      <p:pic>
        <p:nvPicPr>
          <p:cNvPr id="30722" name="Picture 2" descr="C:\Documents and Settings\Dell\Escritorio\3050909_640px.jpg"/>
          <p:cNvPicPr>
            <a:picLocks noChangeAspect="1" noChangeArrowheads="1"/>
          </p:cNvPicPr>
          <p:nvPr/>
        </p:nvPicPr>
        <p:blipFill>
          <a:blip r:embed="rId3" cstate="print"/>
          <a:srcRect/>
          <a:stretch>
            <a:fillRect/>
          </a:stretch>
        </p:blipFill>
        <p:spPr bwMode="auto">
          <a:xfrm>
            <a:off x="0" y="0"/>
            <a:ext cx="2374246" cy="3501008"/>
          </a:xfrm>
          <a:prstGeom prst="rect">
            <a:avLst/>
          </a:prstGeom>
          <a:noFill/>
        </p:spPr>
      </p:pic>
      <p:pic>
        <p:nvPicPr>
          <p:cNvPr id="3" name="Picture 2" descr="C:\Documents and Settings\Dell\Escritorio\3051912_640px.jpg"/>
          <p:cNvPicPr>
            <a:picLocks noChangeAspect="1" noChangeArrowheads="1"/>
          </p:cNvPicPr>
          <p:nvPr/>
        </p:nvPicPr>
        <p:blipFill>
          <a:blip r:embed="rId4" cstate="print"/>
          <a:srcRect/>
          <a:stretch>
            <a:fillRect/>
          </a:stretch>
        </p:blipFill>
        <p:spPr bwMode="auto">
          <a:xfrm>
            <a:off x="2627784" y="1412776"/>
            <a:ext cx="3502699" cy="4668441"/>
          </a:xfrm>
          <a:prstGeom prst="rect">
            <a:avLst/>
          </a:prstGeom>
          <a:noFill/>
        </p:spPr>
      </p:pic>
      <p:pic>
        <p:nvPicPr>
          <p:cNvPr id="4" name="Picture 2" descr="C:\Documents and Settings\Dell\Escritorio\3051910_640px.jpg"/>
          <p:cNvPicPr>
            <a:picLocks noChangeAspect="1" noChangeArrowheads="1"/>
          </p:cNvPicPr>
          <p:nvPr/>
        </p:nvPicPr>
        <p:blipFill>
          <a:blip r:embed="rId5" cstate="print"/>
          <a:srcRect/>
          <a:stretch>
            <a:fillRect/>
          </a:stretch>
        </p:blipFill>
        <p:spPr bwMode="auto">
          <a:xfrm>
            <a:off x="6372201" y="3163709"/>
            <a:ext cx="2771800" cy="3694291"/>
          </a:xfrm>
          <a:prstGeom prst="rect">
            <a:avLst/>
          </a:prstGeom>
          <a:noFill/>
        </p:spPr>
      </p:pic>
      <p:pic>
        <p:nvPicPr>
          <p:cNvPr id="5" name="Picture 2" descr="C:\Documents and Settings\Dell\Escritorio\3051888_640px.jpg"/>
          <p:cNvPicPr>
            <a:picLocks noChangeAspect="1" noChangeArrowheads="1"/>
          </p:cNvPicPr>
          <p:nvPr/>
        </p:nvPicPr>
        <p:blipFill>
          <a:blip r:embed="rId6" cstate="print"/>
          <a:srcRect/>
          <a:stretch>
            <a:fillRect/>
          </a:stretch>
        </p:blipFill>
        <p:spPr bwMode="auto">
          <a:xfrm>
            <a:off x="0" y="3501009"/>
            <a:ext cx="2518728" cy="3356992"/>
          </a:xfrm>
          <a:prstGeom prst="rect">
            <a:avLst/>
          </a:prstGeom>
          <a:noFill/>
        </p:spPr>
      </p:pic>
      <p:pic>
        <p:nvPicPr>
          <p:cNvPr id="6" name="Picture 2" descr="C:\Documents and Settings\Dell\Escritorio\3050913_640px.jpg"/>
          <p:cNvPicPr>
            <a:picLocks noChangeAspect="1" noChangeArrowheads="1"/>
          </p:cNvPicPr>
          <p:nvPr/>
        </p:nvPicPr>
        <p:blipFill>
          <a:blip r:embed="rId7" cstate="print"/>
          <a:srcRect/>
          <a:stretch>
            <a:fillRect/>
          </a:stretch>
        </p:blipFill>
        <p:spPr bwMode="auto">
          <a:xfrm>
            <a:off x="6516216" y="0"/>
            <a:ext cx="2627784" cy="3432543"/>
          </a:xfrm>
          <a:prstGeom prst="rect">
            <a:avLst/>
          </a:prstGeom>
          <a:noFill/>
        </p:spPr>
      </p:pic>
    </p:spTree>
  </p:cSld>
  <p:clrMapOvr>
    <a:masterClrMapping/>
  </p:clrMapOvr>
  <p:transition spd="slow" advClick="0"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7"/>
                                        </p:tgtEl>
                                        <p:attrNameLst>
                                          <p:attrName>style.opacity</p:attrName>
                                        </p:attrNameLst>
                                      </p:cBhvr>
                                      <p:to>
                                        <p:strVal val="0.25"/>
                                      </p:to>
                                    </p:set>
                                    <p:animEffect filter="image" prLst="opacity: 0.25">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prstClr val="black"/>
              <a:schemeClr val="tx2">
                <a:tint val="45000"/>
                <a:satMod val="400000"/>
              </a:schemeClr>
            </a:duotone>
            <a:lum bright="-51000" contrast="-57000"/>
          </a:blip>
          <a:srcRect/>
          <a:stretch>
            <a:fillRect/>
          </a:stretch>
        </p:blipFill>
        <p:spPr bwMode="auto">
          <a:xfrm>
            <a:off x="0" y="0"/>
            <a:ext cx="9144000" cy="6877050"/>
          </a:xfrm>
          <a:prstGeom prst="rect">
            <a:avLst/>
          </a:prstGeom>
          <a:noFill/>
        </p:spPr>
      </p:pic>
      <p:sp>
        <p:nvSpPr>
          <p:cNvPr id="26625" name="Rectangle 1"/>
          <p:cNvSpPr>
            <a:spLocks noChangeArrowheads="1"/>
          </p:cNvSpPr>
          <p:nvPr/>
        </p:nvSpPr>
        <p:spPr bwMode="auto">
          <a:xfrm>
            <a:off x="899592" y="364014"/>
            <a:ext cx="7884368" cy="5909310"/>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ES" sz="2400" b="1" i="1" u="none" strike="noStrike" normalizeH="0" baseline="0" dirty="0" smtClean="0">
                <a:ln w="18000">
                  <a:solidFill>
                    <a:schemeClr val="accent2">
                      <a:satMod val="140000"/>
                    </a:schemeClr>
                  </a:solidFill>
                  <a:prstDash val="solid"/>
                  <a:miter lim="800000"/>
                </a:ln>
                <a:solidFill>
                  <a:srgbClr val="00B0F0"/>
                </a:solidFill>
                <a:effectLst>
                  <a:outerShdw blurRad="25500" dist="23000" dir="7020000" algn="tl">
                    <a:srgbClr val="000000">
                      <a:alpha val="50000"/>
                    </a:srgbClr>
                  </a:outerShdw>
                </a:effectLst>
                <a:latin typeface="Arial" charset="0"/>
              </a:rPr>
              <a:t>En 2011, ya recuperado, apareció en el documental de la BBC para Discovery Channel, en el especial "Curiosidad: ¿Cómo funcionan las drogas?".</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sz="2400" b="1" i="1" u="none" strike="noStrike" normalizeH="0" baseline="0" dirty="0" smtClean="0">
                <a:ln w="18000">
                  <a:solidFill>
                    <a:schemeClr val="accent2">
                      <a:satMod val="140000"/>
                    </a:schemeClr>
                  </a:solidFill>
                  <a:prstDash val="solid"/>
                  <a:miter lim="800000"/>
                </a:ln>
                <a:solidFill>
                  <a:srgbClr val="00B0F0"/>
                </a:solidFill>
                <a:effectLst>
                  <a:outerShdw blurRad="25500" dist="23000" dir="7020000" algn="tl">
                    <a:srgbClr val="000000">
                      <a:alpha val="50000"/>
                    </a:srgbClr>
                  </a:outerShdw>
                </a:effectLst>
                <a:latin typeface="Arial" charset="0"/>
              </a:rPr>
              <a:t>Problemas de salud</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sz="2400" b="1" i="1" u="none" strike="noStrike" normalizeH="0" baseline="0" dirty="0" smtClean="0">
                <a:ln w="18000">
                  <a:solidFill>
                    <a:schemeClr val="accent2">
                      <a:satMod val="140000"/>
                    </a:schemeClr>
                  </a:solidFill>
                  <a:prstDash val="solid"/>
                  <a:miter lim="800000"/>
                </a:ln>
                <a:solidFill>
                  <a:srgbClr val="00B0F0"/>
                </a:solidFill>
                <a:effectLst>
                  <a:outerShdw blurRad="25500" dist="23000" dir="7020000" algn="tl">
                    <a:srgbClr val="000000">
                      <a:alpha val="50000"/>
                    </a:srgbClr>
                  </a:outerShdw>
                </a:effectLst>
                <a:latin typeface="Arial" charset="0"/>
              </a:rPr>
              <a:t>Williams fue hospitalizado en marzo de 2009 debido a problemas cardíacos. Pospuso su gira en solitario para someterse a una cirugía para reemplazar su válvula aórtic. La cirugía se completó con éxito el 13 de marzo de 2009, en la Clínica Cleveland.</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sz="2400" b="1" i="1" u="none" strike="noStrike" normalizeH="0" baseline="0" dirty="0" smtClean="0">
                <a:ln w="18000">
                  <a:solidFill>
                    <a:schemeClr val="accent2">
                      <a:satMod val="140000"/>
                    </a:schemeClr>
                  </a:solidFill>
                  <a:prstDash val="solid"/>
                  <a:miter lim="800000"/>
                </a:ln>
                <a:solidFill>
                  <a:srgbClr val="00B0F0"/>
                </a:solidFill>
                <a:effectLst>
                  <a:outerShdw blurRad="25500" dist="23000" dir="7020000" algn="tl">
                    <a:srgbClr val="000000">
                      <a:alpha val="50000"/>
                    </a:srgbClr>
                  </a:outerShdw>
                </a:effectLst>
                <a:latin typeface="Arial" charset="0"/>
              </a:rPr>
              <a:t>Fallecimiento</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sz="2400" b="1" i="1" u="none" strike="noStrike" normalizeH="0" baseline="0" dirty="0" smtClean="0">
                <a:ln w="18000">
                  <a:solidFill>
                    <a:schemeClr val="accent2">
                      <a:satMod val="140000"/>
                    </a:schemeClr>
                  </a:solidFill>
                  <a:prstDash val="solid"/>
                  <a:miter lim="800000"/>
                </a:ln>
                <a:solidFill>
                  <a:srgbClr val="00B0F0"/>
                </a:solidFill>
                <a:effectLst>
                  <a:outerShdw blurRad="25500" dist="23000" dir="7020000" algn="tl">
                    <a:srgbClr val="000000">
                      <a:alpha val="50000"/>
                    </a:srgbClr>
                  </a:outerShdw>
                </a:effectLst>
                <a:latin typeface="Arial" charset="0"/>
              </a:rPr>
              <a:t>Williams fue encontrado muerto en su domicilio de Tiburón, California, en lo que aparentemente podría haber sido un suicidio por asfixia, según el reporte inicial el Departamento del Sheriff del Condado de Marín</a:t>
            </a:r>
            <a:r>
              <a:rPr lang="es-ES" sz="2400" b="1" i="1" dirty="0" smtClean="0">
                <a:ln w="18000">
                  <a:solidFill>
                    <a:schemeClr val="accent2">
                      <a:satMod val="140000"/>
                    </a:schemeClr>
                  </a:solidFill>
                  <a:prstDash val="solid"/>
                  <a:miter lim="800000"/>
                </a:ln>
                <a:solidFill>
                  <a:srgbClr val="00B0F0"/>
                </a:solidFill>
                <a:effectLst>
                  <a:outerShdw blurRad="25500" dist="23000" dir="7020000" algn="tl">
                    <a:srgbClr val="000000">
                      <a:alpha val="50000"/>
                    </a:srgbClr>
                  </a:outerShdw>
                </a:effectLst>
                <a:latin typeface="Arial" charset="0"/>
              </a:rPr>
              <a:t>.</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sz="2400" b="1" i="1" u="none" strike="noStrike" normalizeH="0" baseline="0" dirty="0" smtClean="0">
                <a:ln w="18000">
                  <a:solidFill>
                    <a:schemeClr val="accent2">
                      <a:satMod val="140000"/>
                    </a:schemeClr>
                  </a:solidFill>
                  <a:prstDash val="solid"/>
                  <a:miter lim="800000"/>
                </a:ln>
                <a:solidFill>
                  <a:srgbClr val="00B0F0"/>
                </a:solidFill>
                <a:effectLst>
                  <a:outerShdw blurRad="25500" dist="23000" dir="7020000" algn="tl">
                    <a:srgbClr val="000000">
                      <a:alpha val="50000"/>
                    </a:srgbClr>
                  </a:outerShdw>
                </a:effectLst>
                <a:latin typeface="Arial" charset="0"/>
              </a:rPr>
              <a:t>                              DESCANSE</a:t>
            </a:r>
            <a:r>
              <a:rPr kumimoji="0" lang="es-ES" sz="2400" b="1" i="1" u="none" strike="noStrike" normalizeH="0" dirty="0" smtClean="0">
                <a:ln w="18000">
                  <a:solidFill>
                    <a:schemeClr val="accent2">
                      <a:satMod val="140000"/>
                    </a:schemeClr>
                  </a:solidFill>
                  <a:prstDash val="solid"/>
                  <a:miter lim="800000"/>
                </a:ln>
                <a:solidFill>
                  <a:srgbClr val="00B0F0"/>
                </a:solidFill>
                <a:effectLst>
                  <a:outerShdw blurRad="25500" dist="23000" dir="7020000" algn="tl">
                    <a:srgbClr val="000000">
                      <a:alpha val="50000"/>
                    </a:srgbClr>
                  </a:outerShdw>
                </a:effectLst>
                <a:latin typeface="Arial" charset="0"/>
              </a:rPr>
              <a:t> EN PAZ</a:t>
            </a:r>
            <a:endParaRPr kumimoji="0" lang="es-ES" sz="2400" b="1" i="1" u="none" strike="noStrike" normalizeH="0" baseline="0" dirty="0" smtClean="0">
              <a:ln w="18000">
                <a:solidFill>
                  <a:schemeClr val="accent2">
                    <a:satMod val="140000"/>
                  </a:schemeClr>
                </a:solidFill>
                <a:prstDash val="solid"/>
                <a:miter lim="800000"/>
              </a:ln>
              <a:solidFill>
                <a:srgbClr val="00B0F0"/>
              </a:solidFill>
              <a:effectLst>
                <a:outerShdw blurRad="25500" dist="23000" dir="7020000" algn="tl">
                  <a:srgbClr val="000000">
                    <a:alpha val="50000"/>
                  </a:srgbClr>
                </a:outerShdw>
              </a:effectLst>
              <a:latin typeface="Arial" charset="0"/>
            </a:endParaRPr>
          </a:p>
        </p:txBody>
      </p:sp>
    </p:spTree>
  </p:cSld>
  <p:clrMapOvr>
    <a:masterClrMapping/>
  </p:clrMapOvr>
  <p:transition spd="slow" advClick="0" advTm="4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Robin_Williams_2011a_(2).jpg"/>
          <p:cNvPicPr>
            <a:picLocks noChangeAspect="1" noChangeArrowheads="1"/>
          </p:cNvPicPr>
          <p:nvPr/>
        </p:nvPicPr>
        <p:blipFill>
          <a:blip r:embed="rId2" cstate="print"/>
          <a:srcRect/>
          <a:stretch>
            <a:fillRect/>
          </a:stretch>
        </p:blipFill>
        <p:spPr bwMode="auto">
          <a:xfrm>
            <a:off x="2195736" y="109343"/>
            <a:ext cx="4680520" cy="6748657"/>
          </a:xfrm>
          <a:prstGeom prst="ellipse">
            <a:avLst/>
          </a:prstGeom>
          <a:noFill/>
        </p:spPr>
      </p:pic>
      <p:pic>
        <p:nvPicPr>
          <p:cNvPr id="3" name="Picture 3" descr="illusion-010"/>
          <p:cNvPicPr>
            <a:picLocks noChangeAspect="1" noChangeArrowheads="1"/>
          </p:cNvPicPr>
          <p:nvPr/>
        </p:nvPicPr>
        <p:blipFill>
          <a:blip r:embed="rId3" cstate="print">
            <a:lum bright="-69000" contrast="-58000"/>
          </a:blip>
          <a:srcRect/>
          <a:stretch>
            <a:fillRect/>
          </a:stretch>
        </p:blipFill>
        <p:spPr bwMode="auto">
          <a:xfrm>
            <a:off x="0" y="-90488"/>
            <a:ext cx="9144000" cy="6948488"/>
          </a:xfrm>
          <a:prstGeom prst="rect">
            <a:avLst/>
          </a:prstGeom>
          <a:noFill/>
        </p:spPr>
      </p:pic>
    </p:spTree>
  </p:cSld>
  <p:clrMapOvr>
    <a:masterClrMapping/>
  </p:clrMapOvr>
  <p:transition spd="slow" advClick="0"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1" descr="C:\Documents and Settings\Dell\Escritorio\1407804965_186317_1407807050_album_normal.jpg"/>
          <p:cNvPicPr>
            <a:picLocks noChangeAspect="1" noChangeArrowheads="1"/>
          </p:cNvPicPr>
          <p:nvPr/>
        </p:nvPicPr>
        <p:blipFill>
          <a:blip r:embed="rId2" cstate="print"/>
          <a:srcRect/>
          <a:stretch>
            <a:fillRect/>
          </a:stretch>
        </p:blipFill>
        <p:spPr bwMode="auto">
          <a:xfrm>
            <a:off x="0" y="188640"/>
            <a:ext cx="9334500" cy="9073008"/>
          </a:xfrm>
          <a:prstGeom prst="rect">
            <a:avLst/>
          </a:prstGeom>
          <a:noFill/>
        </p:spPr>
      </p:pic>
      <p:pic>
        <p:nvPicPr>
          <p:cNvPr id="9" name="Picture 3" descr="illusion-010"/>
          <p:cNvPicPr>
            <a:picLocks noChangeAspect="1" noChangeArrowheads="1"/>
          </p:cNvPicPr>
          <p:nvPr/>
        </p:nvPicPr>
        <p:blipFill>
          <a:blip r:embed="rId3" cstate="print">
            <a:lum bright="-69000" contrast="-58000"/>
          </a:blip>
          <a:srcRect/>
          <a:stretch>
            <a:fillRect/>
          </a:stretch>
        </p:blipFill>
        <p:spPr bwMode="auto">
          <a:xfrm>
            <a:off x="0" y="-90488"/>
            <a:ext cx="9144000" cy="6948488"/>
          </a:xfrm>
          <a:prstGeom prst="rect">
            <a:avLst/>
          </a:prstGeom>
          <a:noFill/>
        </p:spPr>
      </p:pic>
      <p:sp>
        <p:nvSpPr>
          <p:cNvPr id="6" name="5 Rectángulo"/>
          <p:cNvSpPr/>
          <p:nvPr/>
        </p:nvSpPr>
        <p:spPr>
          <a:xfrm>
            <a:off x="-714412" y="357166"/>
            <a:ext cx="4572000" cy="2308306"/>
          </a:xfrm>
          <a:prstGeom prst="rect">
            <a:avLst/>
          </a:prstGeom>
        </p:spPr>
        <p:txBody>
          <a:bodyPr lIns="91422" tIns="45711" rIns="91422" bIns="45711">
            <a:spAutoFit/>
          </a:bodyPr>
          <a:lstStyle/>
          <a:p>
            <a:pPr lvl="1" algn="ctr">
              <a:defRPr/>
            </a:pPr>
            <a:r>
              <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defRPr/>
            </a:pPr>
            <a:r>
              <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BUEN DIA</a:t>
            </a:r>
          </a:p>
        </p:txBody>
      </p:sp>
      <p:pic>
        <p:nvPicPr>
          <p:cNvPr id="11268" name="Image 2" descr="swirlrainbw3.gif"/>
          <p:cNvPicPr>
            <a:picLocks noChangeAspect="1"/>
          </p:cNvPicPr>
          <p:nvPr/>
        </p:nvPicPr>
        <p:blipFill>
          <a:blip r:embed="rId4"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4"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4"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4"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5"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cs typeface="+mn-cs"/>
              </a:rPr>
              <a:t>LUIS</a:t>
            </a:r>
          </a:p>
        </p:txBody>
      </p:sp>
    </p:spTree>
  </p:cSld>
  <p:clrMapOvr>
    <a:masterClrMapping/>
  </p:clrMapOvr>
  <p:transition spd="slow" advClick="0" advTm="1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9"/>
                                        </p:tgtEl>
                                      </p:cBhvr>
                                    </p:animEffect>
                                    <p:set>
                                      <p:cBhvr>
                                        <p:cTn id="7" dur="1" fill="hold">
                                          <p:stCondLst>
                                            <p:cond delay="4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ROBIN WILLIAM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ROBIN WILLIAMS</Template>
  <TotalTime>5</TotalTime>
  <Words>508</Words>
  <Application>Microsoft Office PowerPoint</Application>
  <PresentationFormat>Presentación en pantalla (4:3)</PresentationFormat>
  <Paragraphs>48</Paragraphs>
  <Slides>54</Slides>
  <Notes>0</Notes>
  <HiddenSlides>0</HiddenSlides>
  <MMClips>0</MMClips>
  <ScaleCrop>false</ScaleCrop>
  <HeadingPairs>
    <vt:vector size="4" baseType="variant">
      <vt:variant>
        <vt:lpstr>Tema</vt:lpstr>
      </vt:variant>
      <vt:variant>
        <vt:i4>2</vt:i4>
      </vt:variant>
      <vt:variant>
        <vt:lpstr>Títulos de diapositiva</vt:lpstr>
      </vt:variant>
      <vt:variant>
        <vt:i4>54</vt:i4>
      </vt:variant>
    </vt:vector>
  </HeadingPairs>
  <TitlesOfParts>
    <vt:vector size="56" baseType="lpstr">
      <vt:lpstr>ROBIN WILLIAMS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2014-08-13T12:26:32Z</dcterms:created>
  <dcterms:modified xsi:type="dcterms:W3CDTF">2014-08-13T12:31:40Z</dcterms:modified>
</cp:coreProperties>
</file>