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3" r:id="rId1"/>
    <p:sldMasterId id="2147483666"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7559675" cy="10691813"/>
  <p:defaultTextStyle>
    <a:defPPr>
      <a:defRPr lang="en-US"/>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SimSun"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SimSun" panose="02010600030101010101" pitchFamily="2" charset="-122"/>
        <a:cs typeface="+mn-cs"/>
      </a:defRPr>
    </a:lvl9pPr>
  </p:defaultTextStyle>
  <p:modifyVerifier cryptProviderType="rsaFull" cryptAlgorithmClass="hash" cryptAlgorithmType="typeAny" cryptAlgorithmSid="4" spinCount="100000" saltData="MOVOBu5bni3HaPyaaFM4RQ==" hashData="K/3x1OEapPcMRq2gQYCDJC3jChY="/>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57" d="100"/>
          <a:sy n="57" d="100"/>
        </p:scale>
        <p:origin x="-96" y="-19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050" name="Group 2"/>
          <p:cNvGrpSpPr>
            <a:grpSpLocks noChangeAspect="1"/>
          </p:cNvGrpSpPr>
          <p:nvPr/>
        </p:nvGrpSpPr>
        <p:grpSpPr bwMode="auto">
          <a:xfrm>
            <a:off x="1692275" y="4411663"/>
            <a:ext cx="1866900" cy="2330450"/>
            <a:chOff x="0" y="0"/>
            <a:chExt cx="1188" cy="1367"/>
          </a:xfrm>
        </p:grpSpPr>
        <p:sp>
          <p:nvSpPr>
            <p:cNvPr id="2051" name="未知"/>
            <p:cNvSpPr>
              <a:spLocks noChangeAspect="1"/>
            </p:cNvSpPr>
            <p:nvPr/>
          </p:nvSpPr>
          <p:spPr bwMode="auto">
            <a:xfrm>
              <a:off x="698" y="345"/>
              <a:ext cx="490" cy="530"/>
            </a:xfrm>
            <a:custGeom>
              <a:avLst/>
              <a:gdLst>
                <a:gd name="T0" fmla="*/ 7199 w 21600"/>
                <a:gd name="T1" fmla="*/ 5168 h 21600"/>
                <a:gd name="T2" fmla="*/ 7399 w 21600"/>
                <a:gd name="T3" fmla="*/ 2861 h 21600"/>
                <a:gd name="T4" fmla="*/ 7899 w 21600"/>
                <a:gd name="T5" fmla="*/ 1569 h 21600"/>
                <a:gd name="T6" fmla="*/ 8399 w 21600"/>
                <a:gd name="T7" fmla="*/ 738 h 21600"/>
                <a:gd name="T8" fmla="*/ 8999 w 21600"/>
                <a:gd name="T9" fmla="*/ 0 h 21600"/>
                <a:gd name="T10" fmla="*/ 8100 w 21600"/>
                <a:gd name="T11" fmla="*/ 738 h 21600"/>
                <a:gd name="T12" fmla="*/ 6899 w 21600"/>
                <a:gd name="T13" fmla="*/ 2215 h 21600"/>
                <a:gd name="T14" fmla="*/ 5599 w 21600"/>
                <a:gd name="T15" fmla="*/ 4061 h 21600"/>
                <a:gd name="T16" fmla="*/ 4399 w 21600"/>
                <a:gd name="T17" fmla="*/ 4522 h 21600"/>
                <a:gd name="T18" fmla="*/ 2799 w 21600"/>
                <a:gd name="T19" fmla="*/ 3692 h 21600"/>
                <a:gd name="T20" fmla="*/ 1099 w 21600"/>
                <a:gd name="T21" fmla="*/ 2584 h 21600"/>
                <a:gd name="T22" fmla="*/ 99 w 21600"/>
                <a:gd name="T23" fmla="*/ 2122 h 21600"/>
                <a:gd name="T24" fmla="*/ 299 w 21600"/>
                <a:gd name="T25" fmla="*/ 2676 h 21600"/>
                <a:gd name="T26" fmla="*/ 1799 w 21600"/>
                <a:gd name="T27" fmla="*/ 4153 h 21600"/>
                <a:gd name="T28" fmla="*/ 3499 w 21600"/>
                <a:gd name="T29" fmla="*/ 5261 h 21600"/>
                <a:gd name="T30" fmla="*/ 4899 w 21600"/>
                <a:gd name="T31" fmla="*/ 6276 h 21600"/>
                <a:gd name="T32" fmla="*/ 5799 w 21600"/>
                <a:gd name="T33" fmla="*/ 8584 h 21600"/>
                <a:gd name="T34" fmla="*/ 6699 w 21600"/>
                <a:gd name="T35" fmla="*/ 11538 h 21600"/>
                <a:gd name="T36" fmla="*/ 8100 w 21600"/>
                <a:gd name="T37" fmla="*/ 14676 h 21600"/>
                <a:gd name="T38" fmla="*/ 9799 w 21600"/>
                <a:gd name="T39" fmla="*/ 17630 h 21600"/>
                <a:gd name="T40" fmla="*/ 12199 w 21600"/>
                <a:gd name="T41" fmla="*/ 20030 h 21600"/>
                <a:gd name="T42" fmla="*/ 15499 w 21600"/>
                <a:gd name="T43" fmla="*/ 21507 h 21600"/>
                <a:gd name="T44" fmla="*/ 18199 w 21600"/>
                <a:gd name="T45" fmla="*/ 21322 h 21600"/>
                <a:gd name="T46" fmla="*/ 20099 w 21600"/>
                <a:gd name="T47" fmla="*/ 20215 h 21600"/>
                <a:gd name="T48" fmla="*/ 21199 w 21600"/>
                <a:gd name="T49" fmla="*/ 18092 h 21600"/>
                <a:gd name="T50" fmla="*/ 21600 w 21600"/>
                <a:gd name="T51" fmla="*/ 15322 h 21600"/>
                <a:gd name="T52" fmla="*/ 21299 w 21600"/>
                <a:gd name="T53" fmla="*/ 12553 h 21600"/>
                <a:gd name="T54" fmla="*/ 20799 w 21600"/>
                <a:gd name="T55" fmla="*/ 11076 h 21600"/>
                <a:gd name="T56" fmla="*/ 20099 w 21600"/>
                <a:gd name="T57" fmla="*/ 9322 h 21600"/>
                <a:gd name="T58" fmla="*/ 19299 w 21600"/>
                <a:gd name="T59" fmla="*/ 7569 h 21600"/>
                <a:gd name="T60" fmla="*/ 18299 w 21600"/>
                <a:gd name="T61" fmla="*/ 5815 h 21600"/>
                <a:gd name="T62" fmla="*/ 17099 w 21600"/>
                <a:gd name="T63" fmla="*/ 4153 h 21600"/>
                <a:gd name="T64" fmla="*/ 16999 w 21600"/>
                <a:gd name="T65" fmla="*/ 4153 h 21600"/>
                <a:gd name="T66" fmla="*/ 17999 w 21600"/>
                <a:gd name="T67" fmla="*/ 5907 h 21600"/>
                <a:gd name="T68" fmla="*/ 19099 w 21600"/>
                <a:gd name="T69" fmla="*/ 7753 h 21600"/>
                <a:gd name="T70" fmla="*/ 20399 w 21600"/>
                <a:gd name="T71" fmla="*/ 11445 h 21600"/>
                <a:gd name="T72" fmla="*/ 20599 w 21600"/>
                <a:gd name="T73" fmla="*/ 15230 h 21600"/>
                <a:gd name="T74" fmla="*/ 19799 w 21600"/>
                <a:gd name="T75" fmla="*/ 18369 h 21600"/>
                <a:gd name="T76" fmla="*/ 17699 w 21600"/>
                <a:gd name="T77" fmla="*/ 19753 h 21600"/>
                <a:gd name="T78" fmla="*/ 14299 w 21600"/>
                <a:gd name="T79" fmla="*/ 18830 h 21600"/>
                <a:gd name="T80" fmla="*/ 12799 w 21600"/>
                <a:gd name="T81" fmla="*/ 17630 h 21600"/>
                <a:gd name="T82" fmla="*/ 11699 w 21600"/>
                <a:gd name="T83" fmla="*/ 16430 h 21600"/>
                <a:gd name="T84" fmla="*/ 10699 w 21600"/>
                <a:gd name="T85" fmla="*/ 15046 h 21600"/>
                <a:gd name="T86" fmla="*/ 9899 w 21600"/>
                <a:gd name="T87" fmla="*/ 13753 h 21600"/>
                <a:gd name="T88" fmla="*/ 9299 w 21600"/>
                <a:gd name="T89" fmla="*/ 12461 h 21600"/>
                <a:gd name="T90" fmla="*/ 8999 w 21600"/>
                <a:gd name="T91" fmla="*/ 11445 h 21600"/>
                <a:gd name="T92" fmla="*/ 8199 w 21600"/>
                <a:gd name="T93" fmla="*/ 9784 h 21600"/>
                <a:gd name="T94" fmla="*/ 7799 w 21600"/>
                <a:gd name="T95" fmla="*/ 8492 h 21600"/>
                <a:gd name="T96" fmla="*/ 7799 w 21600"/>
                <a:gd name="T97" fmla="*/ 8123 h 21600"/>
                <a:gd name="T98" fmla="*/ 8499 w 21600"/>
                <a:gd name="T99" fmla="*/ 8492 h 21600"/>
                <a:gd name="T100" fmla="*/ 9999 w 21600"/>
                <a:gd name="T101" fmla="*/ 9784 h 21600"/>
                <a:gd name="T102" fmla="*/ 10899 w 21600"/>
                <a:gd name="T103" fmla="*/ 10153 h 21600"/>
                <a:gd name="T104" fmla="*/ 10499 w 21600"/>
                <a:gd name="T105" fmla="*/ 8861 h 21600"/>
                <a:gd name="T106" fmla="*/ 8899 w 21600"/>
                <a:gd name="T107" fmla="*/ 7753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00" h="21600">
                  <a:moveTo>
                    <a:pt x="7799" y="6830"/>
                  </a:moveTo>
                  <a:lnTo>
                    <a:pt x="7499" y="6645"/>
                  </a:lnTo>
                  <a:lnTo>
                    <a:pt x="7399" y="6276"/>
                  </a:lnTo>
                  <a:lnTo>
                    <a:pt x="7299" y="5999"/>
                  </a:lnTo>
                  <a:lnTo>
                    <a:pt x="7299" y="5630"/>
                  </a:lnTo>
                  <a:lnTo>
                    <a:pt x="7199" y="5168"/>
                  </a:lnTo>
                  <a:lnTo>
                    <a:pt x="7199" y="4799"/>
                  </a:lnTo>
                  <a:lnTo>
                    <a:pt x="7199" y="4430"/>
                  </a:lnTo>
                  <a:lnTo>
                    <a:pt x="7299" y="4061"/>
                  </a:lnTo>
                  <a:lnTo>
                    <a:pt x="7399" y="3599"/>
                  </a:lnTo>
                  <a:lnTo>
                    <a:pt x="7399" y="3230"/>
                  </a:lnTo>
                  <a:lnTo>
                    <a:pt x="7399" y="2861"/>
                  </a:lnTo>
                  <a:lnTo>
                    <a:pt x="7499" y="2584"/>
                  </a:lnTo>
                  <a:lnTo>
                    <a:pt x="7599" y="2215"/>
                  </a:lnTo>
                  <a:lnTo>
                    <a:pt x="7699" y="2030"/>
                  </a:lnTo>
                  <a:lnTo>
                    <a:pt x="7799" y="1846"/>
                  </a:lnTo>
                  <a:lnTo>
                    <a:pt x="7799" y="1661"/>
                  </a:lnTo>
                  <a:lnTo>
                    <a:pt x="7899" y="1569"/>
                  </a:lnTo>
                  <a:lnTo>
                    <a:pt x="7999" y="1476"/>
                  </a:lnTo>
                  <a:lnTo>
                    <a:pt x="7999" y="1199"/>
                  </a:lnTo>
                  <a:lnTo>
                    <a:pt x="8199" y="1107"/>
                  </a:lnTo>
                  <a:lnTo>
                    <a:pt x="8299" y="1015"/>
                  </a:lnTo>
                  <a:lnTo>
                    <a:pt x="8499" y="830"/>
                  </a:lnTo>
                  <a:lnTo>
                    <a:pt x="8399" y="738"/>
                  </a:lnTo>
                  <a:lnTo>
                    <a:pt x="8599" y="553"/>
                  </a:lnTo>
                  <a:lnTo>
                    <a:pt x="8599" y="369"/>
                  </a:lnTo>
                  <a:lnTo>
                    <a:pt x="8799" y="276"/>
                  </a:lnTo>
                  <a:lnTo>
                    <a:pt x="8899" y="92"/>
                  </a:lnTo>
                  <a:lnTo>
                    <a:pt x="8999" y="0"/>
                  </a:lnTo>
                  <a:lnTo>
                    <a:pt x="8999" y="0"/>
                  </a:lnTo>
                  <a:lnTo>
                    <a:pt x="8999" y="0"/>
                  </a:lnTo>
                  <a:lnTo>
                    <a:pt x="8999" y="0"/>
                  </a:lnTo>
                  <a:lnTo>
                    <a:pt x="8899" y="0"/>
                  </a:lnTo>
                  <a:lnTo>
                    <a:pt x="8599" y="276"/>
                  </a:lnTo>
                  <a:lnTo>
                    <a:pt x="8399" y="553"/>
                  </a:lnTo>
                  <a:lnTo>
                    <a:pt x="8100" y="738"/>
                  </a:lnTo>
                  <a:lnTo>
                    <a:pt x="7899" y="1015"/>
                  </a:lnTo>
                  <a:lnTo>
                    <a:pt x="7699" y="1107"/>
                  </a:lnTo>
                  <a:lnTo>
                    <a:pt x="7399" y="1384"/>
                  </a:lnTo>
                  <a:lnTo>
                    <a:pt x="7199" y="1661"/>
                  </a:lnTo>
                  <a:lnTo>
                    <a:pt x="7099" y="1938"/>
                  </a:lnTo>
                  <a:lnTo>
                    <a:pt x="6899" y="2215"/>
                  </a:lnTo>
                  <a:lnTo>
                    <a:pt x="6699" y="2492"/>
                  </a:lnTo>
                  <a:lnTo>
                    <a:pt x="6499" y="2769"/>
                  </a:lnTo>
                  <a:lnTo>
                    <a:pt x="6299" y="3046"/>
                  </a:lnTo>
                  <a:lnTo>
                    <a:pt x="6099" y="3322"/>
                  </a:lnTo>
                  <a:lnTo>
                    <a:pt x="5699" y="3784"/>
                  </a:lnTo>
                  <a:lnTo>
                    <a:pt x="5599" y="4061"/>
                  </a:lnTo>
                  <a:lnTo>
                    <a:pt x="5299" y="4430"/>
                  </a:lnTo>
                  <a:lnTo>
                    <a:pt x="5099" y="4522"/>
                  </a:lnTo>
                  <a:lnTo>
                    <a:pt x="4999" y="4615"/>
                  </a:lnTo>
                  <a:lnTo>
                    <a:pt x="4799" y="4615"/>
                  </a:lnTo>
                  <a:lnTo>
                    <a:pt x="4699" y="4522"/>
                  </a:lnTo>
                  <a:lnTo>
                    <a:pt x="4399" y="4522"/>
                  </a:lnTo>
                  <a:lnTo>
                    <a:pt x="4099" y="4338"/>
                  </a:lnTo>
                  <a:lnTo>
                    <a:pt x="3999" y="4338"/>
                  </a:lnTo>
                  <a:lnTo>
                    <a:pt x="3699" y="4061"/>
                  </a:lnTo>
                  <a:lnTo>
                    <a:pt x="3399" y="3968"/>
                  </a:lnTo>
                  <a:lnTo>
                    <a:pt x="3099" y="3784"/>
                  </a:lnTo>
                  <a:lnTo>
                    <a:pt x="2799" y="3692"/>
                  </a:lnTo>
                  <a:lnTo>
                    <a:pt x="2399" y="3599"/>
                  </a:lnTo>
                  <a:lnTo>
                    <a:pt x="2299" y="3322"/>
                  </a:lnTo>
                  <a:lnTo>
                    <a:pt x="1899" y="3230"/>
                  </a:lnTo>
                  <a:lnTo>
                    <a:pt x="1699" y="2953"/>
                  </a:lnTo>
                  <a:lnTo>
                    <a:pt x="1299" y="2861"/>
                  </a:lnTo>
                  <a:lnTo>
                    <a:pt x="1099" y="2584"/>
                  </a:lnTo>
                  <a:lnTo>
                    <a:pt x="799" y="2492"/>
                  </a:lnTo>
                  <a:lnTo>
                    <a:pt x="499" y="2399"/>
                  </a:lnTo>
                  <a:lnTo>
                    <a:pt x="399" y="2399"/>
                  </a:lnTo>
                  <a:lnTo>
                    <a:pt x="299" y="2215"/>
                  </a:lnTo>
                  <a:lnTo>
                    <a:pt x="199" y="2122"/>
                  </a:lnTo>
                  <a:lnTo>
                    <a:pt x="99" y="2122"/>
                  </a:lnTo>
                  <a:lnTo>
                    <a:pt x="0" y="2122"/>
                  </a:lnTo>
                  <a:lnTo>
                    <a:pt x="0" y="2122"/>
                  </a:lnTo>
                  <a:lnTo>
                    <a:pt x="0" y="2215"/>
                  </a:lnTo>
                  <a:lnTo>
                    <a:pt x="0" y="2399"/>
                  </a:lnTo>
                  <a:lnTo>
                    <a:pt x="199" y="2584"/>
                  </a:lnTo>
                  <a:lnTo>
                    <a:pt x="299" y="2676"/>
                  </a:lnTo>
                  <a:lnTo>
                    <a:pt x="499" y="3046"/>
                  </a:lnTo>
                  <a:lnTo>
                    <a:pt x="699" y="3322"/>
                  </a:lnTo>
                  <a:lnTo>
                    <a:pt x="1099" y="3692"/>
                  </a:lnTo>
                  <a:lnTo>
                    <a:pt x="1299" y="3876"/>
                  </a:lnTo>
                  <a:lnTo>
                    <a:pt x="1499" y="4061"/>
                  </a:lnTo>
                  <a:lnTo>
                    <a:pt x="1799" y="4153"/>
                  </a:lnTo>
                  <a:lnTo>
                    <a:pt x="2099" y="4430"/>
                  </a:lnTo>
                  <a:lnTo>
                    <a:pt x="2299" y="4522"/>
                  </a:lnTo>
                  <a:lnTo>
                    <a:pt x="2599" y="4799"/>
                  </a:lnTo>
                  <a:lnTo>
                    <a:pt x="2899" y="4892"/>
                  </a:lnTo>
                  <a:lnTo>
                    <a:pt x="3299" y="5076"/>
                  </a:lnTo>
                  <a:lnTo>
                    <a:pt x="3499" y="5261"/>
                  </a:lnTo>
                  <a:lnTo>
                    <a:pt x="3899" y="5353"/>
                  </a:lnTo>
                  <a:lnTo>
                    <a:pt x="4099" y="5630"/>
                  </a:lnTo>
                  <a:lnTo>
                    <a:pt x="4499" y="5722"/>
                  </a:lnTo>
                  <a:lnTo>
                    <a:pt x="4599" y="5999"/>
                  </a:lnTo>
                  <a:lnTo>
                    <a:pt x="4799" y="6092"/>
                  </a:lnTo>
                  <a:lnTo>
                    <a:pt x="4899" y="6276"/>
                  </a:lnTo>
                  <a:lnTo>
                    <a:pt x="4999" y="6461"/>
                  </a:lnTo>
                  <a:lnTo>
                    <a:pt x="5199" y="6830"/>
                  </a:lnTo>
                  <a:lnTo>
                    <a:pt x="5299" y="7292"/>
                  </a:lnTo>
                  <a:lnTo>
                    <a:pt x="5499" y="7661"/>
                  </a:lnTo>
                  <a:lnTo>
                    <a:pt x="5599" y="8123"/>
                  </a:lnTo>
                  <a:lnTo>
                    <a:pt x="5799" y="8584"/>
                  </a:lnTo>
                  <a:lnTo>
                    <a:pt x="5999" y="9138"/>
                  </a:lnTo>
                  <a:lnTo>
                    <a:pt x="6199" y="9507"/>
                  </a:lnTo>
                  <a:lnTo>
                    <a:pt x="6299" y="10061"/>
                  </a:lnTo>
                  <a:lnTo>
                    <a:pt x="6499" y="10615"/>
                  </a:lnTo>
                  <a:lnTo>
                    <a:pt x="6599" y="11076"/>
                  </a:lnTo>
                  <a:lnTo>
                    <a:pt x="6699" y="11538"/>
                  </a:lnTo>
                  <a:lnTo>
                    <a:pt x="6999" y="12091"/>
                  </a:lnTo>
                  <a:lnTo>
                    <a:pt x="7199" y="12553"/>
                  </a:lnTo>
                  <a:lnTo>
                    <a:pt x="7399" y="13107"/>
                  </a:lnTo>
                  <a:lnTo>
                    <a:pt x="7599" y="13661"/>
                  </a:lnTo>
                  <a:lnTo>
                    <a:pt x="7799" y="14122"/>
                  </a:lnTo>
                  <a:lnTo>
                    <a:pt x="8100" y="14676"/>
                  </a:lnTo>
                  <a:lnTo>
                    <a:pt x="8299" y="15138"/>
                  </a:lnTo>
                  <a:lnTo>
                    <a:pt x="8499" y="15692"/>
                  </a:lnTo>
                  <a:lnTo>
                    <a:pt x="8699" y="16246"/>
                  </a:lnTo>
                  <a:lnTo>
                    <a:pt x="8999" y="16615"/>
                  </a:lnTo>
                  <a:lnTo>
                    <a:pt x="9399" y="17168"/>
                  </a:lnTo>
                  <a:lnTo>
                    <a:pt x="9799" y="17630"/>
                  </a:lnTo>
                  <a:lnTo>
                    <a:pt x="10199" y="17999"/>
                  </a:lnTo>
                  <a:lnTo>
                    <a:pt x="10599" y="18461"/>
                  </a:lnTo>
                  <a:lnTo>
                    <a:pt x="10999" y="18923"/>
                  </a:lnTo>
                  <a:lnTo>
                    <a:pt x="11299" y="19292"/>
                  </a:lnTo>
                  <a:lnTo>
                    <a:pt x="11699" y="19661"/>
                  </a:lnTo>
                  <a:lnTo>
                    <a:pt x="12199" y="20030"/>
                  </a:lnTo>
                  <a:lnTo>
                    <a:pt x="12799" y="20399"/>
                  </a:lnTo>
                  <a:lnTo>
                    <a:pt x="13199" y="20584"/>
                  </a:lnTo>
                  <a:lnTo>
                    <a:pt x="13799" y="20953"/>
                  </a:lnTo>
                  <a:lnTo>
                    <a:pt x="14499" y="21138"/>
                  </a:lnTo>
                  <a:lnTo>
                    <a:pt x="14899" y="21322"/>
                  </a:lnTo>
                  <a:lnTo>
                    <a:pt x="15499" y="21507"/>
                  </a:lnTo>
                  <a:lnTo>
                    <a:pt x="15999" y="21600"/>
                  </a:lnTo>
                  <a:lnTo>
                    <a:pt x="16499" y="21507"/>
                  </a:lnTo>
                  <a:lnTo>
                    <a:pt x="16799" y="21600"/>
                  </a:lnTo>
                  <a:lnTo>
                    <a:pt x="17299" y="21600"/>
                  </a:lnTo>
                  <a:lnTo>
                    <a:pt x="17699" y="21507"/>
                  </a:lnTo>
                  <a:lnTo>
                    <a:pt x="18199" y="21322"/>
                  </a:lnTo>
                  <a:lnTo>
                    <a:pt x="18499" y="21230"/>
                  </a:lnTo>
                  <a:lnTo>
                    <a:pt x="18900" y="21045"/>
                  </a:lnTo>
                  <a:lnTo>
                    <a:pt x="19199" y="20953"/>
                  </a:lnTo>
                  <a:lnTo>
                    <a:pt x="19599" y="20769"/>
                  </a:lnTo>
                  <a:lnTo>
                    <a:pt x="19699" y="20399"/>
                  </a:lnTo>
                  <a:lnTo>
                    <a:pt x="20099" y="20215"/>
                  </a:lnTo>
                  <a:lnTo>
                    <a:pt x="20299" y="19845"/>
                  </a:lnTo>
                  <a:lnTo>
                    <a:pt x="20499" y="19569"/>
                  </a:lnTo>
                  <a:lnTo>
                    <a:pt x="20799" y="19199"/>
                  </a:lnTo>
                  <a:lnTo>
                    <a:pt x="20999" y="18830"/>
                  </a:lnTo>
                  <a:lnTo>
                    <a:pt x="20999" y="18461"/>
                  </a:lnTo>
                  <a:lnTo>
                    <a:pt x="21199" y="18092"/>
                  </a:lnTo>
                  <a:lnTo>
                    <a:pt x="21299" y="17630"/>
                  </a:lnTo>
                  <a:lnTo>
                    <a:pt x="21499" y="17261"/>
                  </a:lnTo>
                  <a:lnTo>
                    <a:pt x="21499" y="16799"/>
                  </a:lnTo>
                  <a:lnTo>
                    <a:pt x="21499" y="16338"/>
                  </a:lnTo>
                  <a:lnTo>
                    <a:pt x="21600" y="15784"/>
                  </a:lnTo>
                  <a:lnTo>
                    <a:pt x="21600" y="15322"/>
                  </a:lnTo>
                  <a:lnTo>
                    <a:pt x="21600" y="14861"/>
                  </a:lnTo>
                  <a:lnTo>
                    <a:pt x="21600" y="14307"/>
                  </a:lnTo>
                  <a:lnTo>
                    <a:pt x="21499" y="13846"/>
                  </a:lnTo>
                  <a:lnTo>
                    <a:pt x="21399" y="13292"/>
                  </a:lnTo>
                  <a:lnTo>
                    <a:pt x="21299" y="12738"/>
                  </a:lnTo>
                  <a:lnTo>
                    <a:pt x="21299" y="12553"/>
                  </a:lnTo>
                  <a:lnTo>
                    <a:pt x="21099" y="12369"/>
                  </a:lnTo>
                  <a:lnTo>
                    <a:pt x="21099" y="12091"/>
                  </a:lnTo>
                  <a:lnTo>
                    <a:pt x="20999" y="11815"/>
                  </a:lnTo>
                  <a:lnTo>
                    <a:pt x="20899" y="11538"/>
                  </a:lnTo>
                  <a:lnTo>
                    <a:pt x="20899" y="11169"/>
                  </a:lnTo>
                  <a:lnTo>
                    <a:pt x="20799" y="11076"/>
                  </a:lnTo>
                  <a:lnTo>
                    <a:pt x="20699" y="10800"/>
                  </a:lnTo>
                  <a:lnTo>
                    <a:pt x="20599" y="10430"/>
                  </a:lnTo>
                  <a:lnTo>
                    <a:pt x="20499" y="10153"/>
                  </a:lnTo>
                  <a:lnTo>
                    <a:pt x="20399" y="9969"/>
                  </a:lnTo>
                  <a:lnTo>
                    <a:pt x="20299" y="9692"/>
                  </a:lnTo>
                  <a:lnTo>
                    <a:pt x="20099" y="9322"/>
                  </a:lnTo>
                  <a:lnTo>
                    <a:pt x="20099" y="9045"/>
                  </a:lnTo>
                  <a:lnTo>
                    <a:pt x="19899" y="8676"/>
                  </a:lnTo>
                  <a:lnTo>
                    <a:pt x="19699" y="8492"/>
                  </a:lnTo>
                  <a:lnTo>
                    <a:pt x="19599" y="8215"/>
                  </a:lnTo>
                  <a:lnTo>
                    <a:pt x="19499" y="7938"/>
                  </a:lnTo>
                  <a:lnTo>
                    <a:pt x="19299" y="7569"/>
                  </a:lnTo>
                  <a:lnTo>
                    <a:pt x="19099" y="7384"/>
                  </a:lnTo>
                  <a:lnTo>
                    <a:pt x="18999" y="7015"/>
                  </a:lnTo>
                  <a:lnTo>
                    <a:pt x="18799" y="6738"/>
                  </a:lnTo>
                  <a:lnTo>
                    <a:pt x="18599" y="6461"/>
                  </a:lnTo>
                  <a:lnTo>
                    <a:pt x="18499" y="6184"/>
                  </a:lnTo>
                  <a:lnTo>
                    <a:pt x="18299" y="5815"/>
                  </a:lnTo>
                  <a:lnTo>
                    <a:pt x="17999" y="5538"/>
                  </a:lnTo>
                  <a:lnTo>
                    <a:pt x="17899" y="5353"/>
                  </a:lnTo>
                  <a:lnTo>
                    <a:pt x="17699" y="4984"/>
                  </a:lnTo>
                  <a:lnTo>
                    <a:pt x="17499" y="4707"/>
                  </a:lnTo>
                  <a:lnTo>
                    <a:pt x="17199" y="4430"/>
                  </a:lnTo>
                  <a:lnTo>
                    <a:pt x="17099" y="4153"/>
                  </a:lnTo>
                  <a:lnTo>
                    <a:pt x="16799" y="3968"/>
                  </a:lnTo>
                  <a:lnTo>
                    <a:pt x="16699" y="3876"/>
                  </a:lnTo>
                  <a:lnTo>
                    <a:pt x="16699" y="3876"/>
                  </a:lnTo>
                  <a:lnTo>
                    <a:pt x="16699" y="3968"/>
                  </a:lnTo>
                  <a:lnTo>
                    <a:pt x="16899" y="4153"/>
                  </a:lnTo>
                  <a:lnTo>
                    <a:pt x="16999" y="4153"/>
                  </a:lnTo>
                  <a:lnTo>
                    <a:pt x="17099" y="4430"/>
                  </a:lnTo>
                  <a:lnTo>
                    <a:pt x="17299" y="4707"/>
                  </a:lnTo>
                  <a:lnTo>
                    <a:pt x="17499" y="4984"/>
                  </a:lnTo>
                  <a:lnTo>
                    <a:pt x="17599" y="5261"/>
                  </a:lnTo>
                  <a:lnTo>
                    <a:pt x="17799" y="5538"/>
                  </a:lnTo>
                  <a:lnTo>
                    <a:pt x="17999" y="5907"/>
                  </a:lnTo>
                  <a:lnTo>
                    <a:pt x="18199" y="6184"/>
                  </a:lnTo>
                  <a:lnTo>
                    <a:pt x="18399" y="6553"/>
                  </a:lnTo>
                  <a:lnTo>
                    <a:pt x="18599" y="6830"/>
                  </a:lnTo>
                  <a:lnTo>
                    <a:pt x="18699" y="7015"/>
                  </a:lnTo>
                  <a:lnTo>
                    <a:pt x="18799" y="7199"/>
                  </a:lnTo>
                  <a:lnTo>
                    <a:pt x="19099" y="7753"/>
                  </a:lnTo>
                  <a:lnTo>
                    <a:pt x="19399" y="8307"/>
                  </a:lnTo>
                  <a:lnTo>
                    <a:pt x="19699" y="8953"/>
                  </a:lnTo>
                  <a:lnTo>
                    <a:pt x="19999" y="9599"/>
                  </a:lnTo>
                  <a:lnTo>
                    <a:pt x="20099" y="10153"/>
                  </a:lnTo>
                  <a:lnTo>
                    <a:pt x="20299" y="10892"/>
                  </a:lnTo>
                  <a:lnTo>
                    <a:pt x="20399" y="11445"/>
                  </a:lnTo>
                  <a:lnTo>
                    <a:pt x="20599" y="12091"/>
                  </a:lnTo>
                  <a:lnTo>
                    <a:pt x="20599" y="12738"/>
                  </a:lnTo>
                  <a:lnTo>
                    <a:pt x="20699" y="13384"/>
                  </a:lnTo>
                  <a:lnTo>
                    <a:pt x="20699" y="14122"/>
                  </a:lnTo>
                  <a:lnTo>
                    <a:pt x="20599" y="14584"/>
                  </a:lnTo>
                  <a:lnTo>
                    <a:pt x="20599" y="15230"/>
                  </a:lnTo>
                  <a:lnTo>
                    <a:pt x="20499" y="15876"/>
                  </a:lnTo>
                  <a:lnTo>
                    <a:pt x="20399" y="16430"/>
                  </a:lnTo>
                  <a:lnTo>
                    <a:pt x="20399" y="16984"/>
                  </a:lnTo>
                  <a:lnTo>
                    <a:pt x="20199" y="17538"/>
                  </a:lnTo>
                  <a:lnTo>
                    <a:pt x="19999" y="17907"/>
                  </a:lnTo>
                  <a:lnTo>
                    <a:pt x="19799" y="18369"/>
                  </a:lnTo>
                  <a:lnTo>
                    <a:pt x="19499" y="18830"/>
                  </a:lnTo>
                  <a:lnTo>
                    <a:pt x="19199" y="19107"/>
                  </a:lnTo>
                  <a:lnTo>
                    <a:pt x="18900" y="19384"/>
                  </a:lnTo>
                  <a:lnTo>
                    <a:pt x="18499" y="19569"/>
                  </a:lnTo>
                  <a:lnTo>
                    <a:pt x="17999" y="19753"/>
                  </a:lnTo>
                  <a:lnTo>
                    <a:pt x="17699" y="19753"/>
                  </a:lnTo>
                  <a:lnTo>
                    <a:pt x="17199" y="19845"/>
                  </a:lnTo>
                  <a:lnTo>
                    <a:pt x="16699" y="19845"/>
                  </a:lnTo>
                  <a:lnTo>
                    <a:pt x="16200" y="19845"/>
                  </a:lnTo>
                  <a:lnTo>
                    <a:pt x="15599" y="19569"/>
                  </a:lnTo>
                  <a:lnTo>
                    <a:pt x="14999" y="19292"/>
                  </a:lnTo>
                  <a:lnTo>
                    <a:pt x="14299" y="18830"/>
                  </a:lnTo>
                  <a:lnTo>
                    <a:pt x="13699" y="18553"/>
                  </a:lnTo>
                  <a:lnTo>
                    <a:pt x="13500" y="18369"/>
                  </a:lnTo>
                  <a:lnTo>
                    <a:pt x="13299" y="18184"/>
                  </a:lnTo>
                  <a:lnTo>
                    <a:pt x="13099" y="18092"/>
                  </a:lnTo>
                  <a:lnTo>
                    <a:pt x="12899" y="17815"/>
                  </a:lnTo>
                  <a:lnTo>
                    <a:pt x="12799" y="17630"/>
                  </a:lnTo>
                  <a:lnTo>
                    <a:pt x="12499" y="17538"/>
                  </a:lnTo>
                  <a:lnTo>
                    <a:pt x="12399" y="17353"/>
                  </a:lnTo>
                  <a:lnTo>
                    <a:pt x="12199" y="17076"/>
                  </a:lnTo>
                  <a:lnTo>
                    <a:pt x="12099" y="16984"/>
                  </a:lnTo>
                  <a:lnTo>
                    <a:pt x="11899" y="16707"/>
                  </a:lnTo>
                  <a:lnTo>
                    <a:pt x="11699" y="16430"/>
                  </a:lnTo>
                  <a:lnTo>
                    <a:pt x="11499" y="16246"/>
                  </a:lnTo>
                  <a:lnTo>
                    <a:pt x="11499" y="16061"/>
                  </a:lnTo>
                  <a:lnTo>
                    <a:pt x="11299" y="15784"/>
                  </a:lnTo>
                  <a:lnTo>
                    <a:pt x="11099" y="15507"/>
                  </a:lnTo>
                  <a:lnTo>
                    <a:pt x="10999" y="15322"/>
                  </a:lnTo>
                  <a:lnTo>
                    <a:pt x="10699" y="15046"/>
                  </a:lnTo>
                  <a:lnTo>
                    <a:pt x="10599" y="14768"/>
                  </a:lnTo>
                  <a:lnTo>
                    <a:pt x="10399" y="14676"/>
                  </a:lnTo>
                  <a:lnTo>
                    <a:pt x="10299" y="14399"/>
                  </a:lnTo>
                  <a:lnTo>
                    <a:pt x="10199" y="14122"/>
                  </a:lnTo>
                  <a:lnTo>
                    <a:pt x="10099" y="13938"/>
                  </a:lnTo>
                  <a:lnTo>
                    <a:pt x="9899" y="13753"/>
                  </a:lnTo>
                  <a:lnTo>
                    <a:pt x="9699" y="13476"/>
                  </a:lnTo>
                  <a:lnTo>
                    <a:pt x="9699" y="13292"/>
                  </a:lnTo>
                  <a:lnTo>
                    <a:pt x="9699" y="13107"/>
                  </a:lnTo>
                  <a:lnTo>
                    <a:pt x="9499" y="12830"/>
                  </a:lnTo>
                  <a:lnTo>
                    <a:pt x="9499" y="12646"/>
                  </a:lnTo>
                  <a:lnTo>
                    <a:pt x="9299" y="12461"/>
                  </a:lnTo>
                  <a:lnTo>
                    <a:pt x="9299" y="12276"/>
                  </a:lnTo>
                  <a:lnTo>
                    <a:pt x="9199" y="12091"/>
                  </a:lnTo>
                  <a:lnTo>
                    <a:pt x="9099" y="11907"/>
                  </a:lnTo>
                  <a:lnTo>
                    <a:pt x="8999" y="11815"/>
                  </a:lnTo>
                  <a:lnTo>
                    <a:pt x="8999" y="11630"/>
                  </a:lnTo>
                  <a:lnTo>
                    <a:pt x="8999" y="11445"/>
                  </a:lnTo>
                  <a:lnTo>
                    <a:pt x="8799" y="11169"/>
                  </a:lnTo>
                  <a:lnTo>
                    <a:pt x="8599" y="10984"/>
                  </a:lnTo>
                  <a:lnTo>
                    <a:pt x="8499" y="10615"/>
                  </a:lnTo>
                  <a:lnTo>
                    <a:pt x="8399" y="10430"/>
                  </a:lnTo>
                  <a:lnTo>
                    <a:pt x="8299" y="10061"/>
                  </a:lnTo>
                  <a:lnTo>
                    <a:pt x="8199" y="9784"/>
                  </a:lnTo>
                  <a:lnTo>
                    <a:pt x="8100" y="9415"/>
                  </a:lnTo>
                  <a:lnTo>
                    <a:pt x="7999" y="9138"/>
                  </a:lnTo>
                  <a:lnTo>
                    <a:pt x="7999" y="8953"/>
                  </a:lnTo>
                  <a:lnTo>
                    <a:pt x="7899" y="8676"/>
                  </a:lnTo>
                  <a:lnTo>
                    <a:pt x="7899" y="8584"/>
                  </a:lnTo>
                  <a:lnTo>
                    <a:pt x="7799" y="8492"/>
                  </a:lnTo>
                  <a:lnTo>
                    <a:pt x="7899" y="8307"/>
                  </a:lnTo>
                  <a:lnTo>
                    <a:pt x="7899" y="8215"/>
                  </a:lnTo>
                  <a:lnTo>
                    <a:pt x="7899" y="8215"/>
                  </a:lnTo>
                  <a:lnTo>
                    <a:pt x="7899" y="8123"/>
                  </a:lnTo>
                  <a:lnTo>
                    <a:pt x="7899" y="8123"/>
                  </a:lnTo>
                  <a:lnTo>
                    <a:pt x="7799" y="8123"/>
                  </a:lnTo>
                  <a:lnTo>
                    <a:pt x="7799" y="8123"/>
                  </a:lnTo>
                  <a:lnTo>
                    <a:pt x="7799" y="8123"/>
                  </a:lnTo>
                  <a:lnTo>
                    <a:pt x="7799" y="8123"/>
                  </a:lnTo>
                  <a:lnTo>
                    <a:pt x="7999" y="8123"/>
                  </a:lnTo>
                  <a:lnTo>
                    <a:pt x="8199" y="8307"/>
                  </a:lnTo>
                  <a:lnTo>
                    <a:pt x="8499" y="8492"/>
                  </a:lnTo>
                  <a:lnTo>
                    <a:pt x="8599" y="8769"/>
                  </a:lnTo>
                  <a:lnTo>
                    <a:pt x="8999" y="8861"/>
                  </a:lnTo>
                  <a:lnTo>
                    <a:pt x="9199" y="9138"/>
                  </a:lnTo>
                  <a:lnTo>
                    <a:pt x="9499" y="9322"/>
                  </a:lnTo>
                  <a:lnTo>
                    <a:pt x="9699" y="9599"/>
                  </a:lnTo>
                  <a:lnTo>
                    <a:pt x="9999" y="9784"/>
                  </a:lnTo>
                  <a:lnTo>
                    <a:pt x="10199" y="9969"/>
                  </a:lnTo>
                  <a:lnTo>
                    <a:pt x="10499" y="10061"/>
                  </a:lnTo>
                  <a:lnTo>
                    <a:pt x="10599" y="10153"/>
                  </a:lnTo>
                  <a:lnTo>
                    <a:pt x="10699" y="10153"/>
                  </a:lnTo>
                  <a:lnTo>
                    <a:pt x="10800" y="10245"/>
                  </a:lnTo>
                  <a:lnTo>
                    <a:pt x="10899" y="10153"/>
                  </a:lnTo>
                  <a:lnTo>
                    <a:pt x="10999" y="9969"/>
                  </a:lnTo>
                  <a:lnTo>
                    <a:pt x="10999" y="9692"/>
                  </a:lnTo>
                  <a:lnTo>
                    <a:pt x="10999" y="9507"/>
                  </a:lnTo>
                  <a:lnTo>
                    <a:pt x="10800" y="9322"/>
                  </a:lnTo>
                  <a:lnTo>
                    <a:pt x="10599" y="9045"/>
                  </a:lnTo>
                  <a:lnTo>
                    <a:pt x="10499" y="8861"/>
                  </a:lnTo>
                  <a:lnTo>
                    <a:pt x="10199" y="8676"/>
                  </a:lnTo>
                  <a:lnTo>
                    <a:pt x="10099" y="8492"/>
                  </a:lnTo>
                  <a:lnTo>
                    <a:pt x="9799" y="8399"/>
                  </a:lnTo>
                  <a:lnTo>
                    <a:pt x="9499" y="8123"/>
                  </a:lnTo>
                  <a:lnTo>
                    <a:pt x="9299" y="7938"/>
                  </a:lnTo>
                  <a:lnTo>
                    <a:pt x="8899" y="7753"/>
                  </a:lnTo>
                  <a:lnTo>
                    <a:pt x="8699" y="7569"/>
                  </a:lnTo>
                  <a:lnTo>
                    <a:pt x="8299" y="7384"/>
                  </a:lnTo>
                  <a:lnTo>
                    <a:pt x="8199" y="7384"/>
                  </a:lnTo>
                  <a:lnTo>
                    <a:pt x="7899" y="7107"/>
                  </a:lnTo>
                  <a:lnTo>
                    <a:pt x="7799" y="6830"/>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2" name="未知"/>
            <p:cNvSpPr>
              <a:spLocks noChangeAspect="1"/>
            </p:cNvSpPr>
            <p:nvPr/>
          </p:nvSpPr>
          <p:spPr bwMode="auto">
            <a:xfrm>
              <a:off x="592" y="513"/>
              <a:ext cx="163" cy="530"/>
            </a:xfrm>
            <a:custGeom>
              <a:avLst/>
              <a:gdLst>
                <a:gd name="T0" fmla="*/ 20699 w 21600"/>
                <a:gd name="T1" fmla="*/ 7384 h 21600"/>
                <a:gd name="T2" fmla="*/ 20699 w 21600"/>
                <a:gd name="T3" fmla="*/ 6645 h 21600"/>
                <a:gd name="T4" fmla="*/ 20699 w 21600"/>
                <a:gd name="T5" fmla="*/ 5815 h 21600"/>
                <a:gd name="T6" fmla="*/ 20699 w 21600"/>
                <a:gd name="T7" fmla="*/ 4984 h 21600"/>
                <a:gd name="T8" fmla="*/ 20699 w 21600"/>
                <a:gd name="T9" fmla="*/ 4061 h 21600"/>
                <a:gd name="T10" fmla="*/ 20699 w 21600"/>
                <a:gd name="T11" fmla="*/ 3230 h 21600"/>
                <a:gd name="T12" fmla="*/ 20399 w 21600"/>
                <a:gd name="T13" fmla="*/ 2307 h 21600"/>
                <a:gd name="T14" fmla="*/ 19799 w 21600"/>
                <a:gd name="T15" fmla="*/ 1569 h 21600"/>
                <a:gd name="T16" fmla="*/ 18299 w 21600"/>
                <a:gd name="T17" fmla="*/ 830 h 21600"/>
                <a:gd name="T18" fmla="*/ 16799 w 21600"/>
                <a:gd name="T19" fmla="*/ 461 h 21600"/>
                <a:gd name="T20" fmla="*/ 14399 w 21600"/>
                <a:gd name="T21" fmla="*/ 0 h 21600"/>
                <a:gd name="T22" fmla="*/ 13199 w 21600"/>
                <a:gd name="T23" fmla="*/ 92 h 21600"/>
                <a:gd name="T24" fmla="*/ 12299 w 21600"/>
                <a:gd name="T25" fmla="*/ 645 h 21600"/>
                <a:gd name="T26" fmla="*/ 11399 w 21600"/>
                <a:gd name="T27" fmla="*/ 1384 h 21600"/>
                <a:gd name="T28" fmla="*/ 11699 w 21600"/>
                <a:gd name="T29" fmla="*/ 2492 h 21600"/>
                <a:gd name="T30" fmla="*/ 11999 w 21600"/>
                <a:gd name="T31" fmla="*/ 3784 h 21600"/>
                <a:gd name="T32" fmla="*/ 12599 w 21600"/>
                <a:gd name="T33" fmla="*/ 5076 h 21600"/>
                <a:gd name="T34" fmla="*/ 13199 w 21600"/>
                <a:gd name="T35" fmla="*/ 6461 h 21600"/>
                <a:gd name="T36" fmla="*/ 13799 w 21600"/>
                <a:gd name="T37" fmla="*/ 7845 h 21600"/>
                <a:gd name="T38" fmla="*/ 14399 w 21600"/>
                <a:gd name="T39" fmla="*/ 9045 h 21600"/>
                <a:gd name="T40" fmla="*/ 15299 w 21600"/>
                <a:gd name="T41" fmla="*/ 10245 h 21600"/>
                <a:gd name="T42" fmla="*/ 15599 w 21600"/>
                <a:gd name="T43" fmla="*/ 11261 h 21600"/>
                <a:gd name="T44" fmla="*/ 16200 w 21600"/>
                <a:gd name="T45" fmla="*/ 12553 h 21600"/>
                <a:gd name="T46" fmla="*/ 16499 w 21600"/>
                <a:gd name="T47" fmla="*/ 13661 h 21600"/>
                <a:gd name="T48" fmla="*/ 16200 w 21600"/>
                <a:gd name="T49" fmla="*/ 14768 h 21600"/>
                <a:gd name="T50" fmla="*/ 15599 w 21600"/>
                <a:gd name="T51" fmla="*/ 15599 h 21600"/>
                <a:gd name="T52" fmla="*/ 15299 w 21600"/>
                <a:gd name="T53" fmla="*/ 16522 h 21600"/>
                <a:gd name="T54" fmla="*/ 14099 w 21600"/>
                <a:gd name="T55" fmla="*/ 17168 h 21600"/>
                <a:gd name="T56" fmla="*/ 12899 w 21600"/>
                <a:gd name="T57" fmla="*/ 17907 h 21600"/>
                <a:gd name="T58" fmla="*/ 11399 w 21600"/>
                <a:gd name="T59" fmla="*/ 18461 h 21600"/>
                <a:gd name="T60" fmla="*/ 9299 w 21600"/>
                <a:gd name="T61" fmla="*/ 19107 h 21600"/>
                <a:gd name="T62" fmla="*/ 7499 w 21600"/>
                <a:gd name="T63" fmla="*/ 19661 h 21600"/>
                <a:gd name="T64" fmla="*/ 5699 w 21600"/>
                <a:gd name="T65" fmla="*/ 20122 h 21600"/>
                <a:gd name="T66" fmla="*/ 3599 w 21600"/>
                <a:gd name="T67" fmla="*/ 20584 h 21600"/>
                <a:gd name="T68" fmla="*/ 1799 w 21600"/>
                <a:gd name="T69" fmla="*/ 21045 h 21600"/>
                <a:gd name="T70" fmla="*/ 599 w 21600"/>
                <a:gd name="T71" fmla="*/ 21415 h 21600"/>
                <a:gd name="T72" fmla="*/ 0 w 21600"/>
                <a:gd name="T73" fmla="*/ 21600 h 21600"/>
                <a:gd name="T74" fmla="*/ 1199 w 21600"/>
                <a:gd name="T75" fmla="*/ 21230 h 21600"/>
                <a:gd name="T76" fmla="*/ 3599 w 21600"/>
                <a:gd name="T77" fmla="*/ 20676 h 21600"/>
                <a:gd name="T78" fmla="*/ 5999 w 21600"/>
                <a:gd name="T79" fmla="*/ 20307 h 21600"/>
                <a:gd name="T80" fmla="*/ 8399 w 21600"/>
                <a:gd name="T81" fmla="*/ 19845 h 21600"/>
                <a:gd name="T82" fmla="*/ 10499 w 21600"/>
                <a:gd name="T83" fmla="*/ 19476 h 21600"/>
                <a:gd name="T84" fmla="*/ 12599 w 21600"/>
                <a:gd name="T85" fmla="*/ 18923 h 21600"/>
                <a:gd name="T86" fmla="*/ 14999 w 21600"/>
                <a:gd name="T87" fmla="*/ 18369 h 21600"/>
                <a:gd name="T88" fmla="*/ 16799 w 21600"/>
                <a:gd name="T89" fmla="*/ 17907 h 21600"/>
                <a:gd name="T90" fmla="*/ 18900 w 21600"/>
                <a:gd name="T91" fmla="*/ 17076 h 21600"/>
                <a:gd name="T92" fmla="*/ 20099 w 21600"/>
                <a:gd name="T93" fmla="*/ 16246 h 21600"/>
                <a:gd name="T94" fmla="*/ 20699 w 21600"/>
                <a:gd name="T95" fmla="*/ 15415 h 21600"/>
                <a:gd name="T96" fmla="*/ 20999 w 21600"/>
                <a:gd name="T97" fmla="*/ 14676 h 21600"/>
                <a:gd name="T98" fmla="*/ 21299 w 21600"/>
                <a:gd name="T99" fmla="*/ 14030 h 21600"/>
                <a:gd name="T100" fmla="*/ 21299 w 21600"/>
                <a:gd name="T101" fmla="*/ 13292 h 21600"/>
                <a:gd name="T102" fmla="*/ 21600 w 21600"/>
                <a:gd name="T103" fmla="*/ 12553 h 21600"/>
                <a:gd name="T104" fmla="*/ 21299 w 21600"/>
                <a:gd name="T105" fmla="*/ 11815 h 21600"/>
                <a:gd name="T106" fmla="*/ 21299 w 21600"/>
                <a:gd name="T107" fmla="*/ 11169 h 21600"/>
                <a:gd name="T108" fmla="*/ 21299 w 21600"/>
                <a:gd name="T109" fmla="*/ 10522 h 21600"/>
                <a:gd name="T110" fmla="*/ 20999 w 21600"/>
                <a:gd name="T111" fmla="*/ 9876 h 21600"/>
                <a:gd name="T112" fmla="*/ 20699 w 21600"/>
                <a:gd name="T113" fmla="*/ 9138 h 21600"/>
                <a:gd name="T114" fmla="*/ 20399 w 21600"/>
                <a:gd name="T115" fmla="*/ 8492 h 21600"/>
                <a:gd name="T116" fmla="*/ 20699 w 21600"/>
                <a:gd name="T117" fmla="*/ 7845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600" h="21600">
                  <a:moveTo>
                    <a:pt x="20699" y="7845"/>
                  </a:moveTo>
                  <a:lnTo>
                    <a:pt x="20399" y="7661"/>
                  </a:lnTo>
                  <a:lnTo>
                    <a:pt x="20699" y="7384"/>
                  </a:lnTo>
                  <a:lnTo>
                    <a:pt x="20399" y="7199"/>
                  </a:lnTo>
                  <a:lnTo>
                    <a:pt x="20699" y="6923"/>
                  </a:lnTo>
                  <a:lnTo>
                    <a:pt x="20699" y="6645"/>
                  </a:lnTo>
                  <a:lnTo>
                    <a:pt x="20699" y="6461"/>
                  </a:lnTo>
                  <a:lnTo>
                    <a:pt x="20699" y="6092"/>
                  </a:lnTo>
                  <a:lnTo>
                    <a:pt x="20699" y="5815"/>
                  </a:lnTo>
                  <a:lnTo>
                    <a:pt x="20999" y="5538"/>
                  </a:lnTo>
                  <a:lnTo>
                    <a:pt x="20999" y="5261"/>
                  </a:lnTo>
                  <a:lnTo>
                    <a:pt x="20699" y="4984"/>
                  </a:lnTo>
                  <a:lnTo>
                    <a:pt x="20999" y="4707"/>
                  </a:lnTo>
                  <a:lnTo>
                    <a:pt x="20999" y="4338"/>
                  </a:lnTo>
                  <a:lnTo>
                    <a:pt x="20699" y="4061"/>
                  </a:lnTo>
                  <a:lnTo>
                    <a:pt x="20999" y="3784"/>
                  </a:lnTo>
                  <a:lnTo>
                    <a:pt x="20999" y="3507"/>
                  </a:lnTo>
                  <a:lnTo>
                    <a:pt x="20699" y="3230"/>
                  </a:lnTo>
                  <a:lnTo>
                    <a:pt x="20399" y="2861"/>
                  </a:lnTo>
                  <a:lnTo>
                    <a:pt x="20399" y="2584"/>
                  </a:lnTo>
                  <a:lnTo>
                    <a:pt x="20399" y="2307"/>
                  </a:lnTo>
                  <a:lnTo>
                    <a:pt x="20099" y="2122"/>
                  </a:lnTo>
                  <a:lnTo>
                    <a:pt x="19799" y="1846"/>
                  </a:lnTo>
                  <a:lnTo>
                    <a:pt x="19799" y="1569"/>
                  </a:lnTo>
                  <a:lnTo>
                    <a:pt x="19199" y="1291"/>
                  </a:lnTo>
                  <a:lnTo>
                    <a:pt x="18599" y="1107"/>
                  </a:lnTo>
                  <a:lnTo>
                    <a:pt x="18299" y="830"/>
                  </a:lnTo>
                  <a:lnTo>
                    <a:pt x="17999" y="738"/>
                  </a:lnTo>
                  <a:lnTo>
                    <a:pt x="17099" y="645"/>
                  </a:lnTo>
                  <a:lnTo>
                    <a:pt x="16799" y="461"/>
                  </a:lnTo>
                  <a:lnTo>
                    <a:pt x="15899" y="276"/>
                  </a:lnTo>
                  <a:lnTo>
                    <a:pt x="15299" y="184"/>
                  </a:lnTo>
                  <a:lnTo>
                    <a:pt x="14399" y="0"/>
                  </a:lnTo>
                  <a:lnTo>
                    <a:pt x="14099" y="92"/>
                  </a:lnTo>
                  <a:lnTo>
                    <a:pt x="13799" y="92"/>
                  </a:lnTo>
                  <a:lnTo>
                    <a:pt x="13199" y="92"/>
                  </a:lnTo>
                  <a:lnTo>
                    <a:pt x="12899" y="184"/>
                  </a:lnTo>
                  <a:lnTo>
                    <a:pt x="12599" y="461"/>
                  </a:lnTo>
                  <a:lnTo>
                    <a:pt x="12299" y="645"/>
                  </a:lnTo>
                  <a:lnTo>
                    <a:pt x="11999" y="830"/>
                  </a:lnTo>
                  <a:lnTo>
                    <a:pt x="11699" y="1107"/>
                  </a:lnTo>
                  <a:lnTo>
                    <a:pt x="11399" y="1384"/>
                  </a:lnTo>
                  <a:lnTo>
                    <a:pt x="11399" y="1753"/>
                  </a:lnTo>
                  <a:lnTo>
                    <a:pt x="11399" y="2122"/>
                  </a:lnTo>
                  <a:lnTo>
                    <a:pt x="11699" y="2492"/>
                  </a:lnTo>
                  <a:lnTo>
                    <a:pt x="11699" y="2861"/>
                  </a:lnTo>
                  <a:lnTo>
                    <a:pt x="11699" y="3230"/>
                  </a:lnTo>
                  <a:lnTo>
                    <a:pt x="11999" y="3784"/>
                  </a:lnTo>
                  <a:lnTo>
                    <a:pt x="11999" y="4246"/>
                  </a:lnTo>
                  <a:lnTo>
                    <a:pt x="12299" y="4615"/>
                  </a:lnTo>
                  <a:lnTo>
                    <a:pt x="12599" y="5076"/>
                  </a:lnTo>
                  <a:lnTo>
                    <a:pt x="12899" y="5630"/>
                  </a:lnTo>
                  <a:lnTo>
                    <a:pt x="12899" y="5999"/>
                  </a:lnTo>
                  <a:lnTo>
                    <a:pt x="13199" y="6461"/>
                  </a:lnTo>
                  <a:lnTo>
                    <a:pt x="13199" y="7015"/>
                  </a:lnTo>
                  <a:lnTo>
                    <a:pt x="13500" y="7384"/>
                  </a:lnTo>
                  <a:lnTo>
                    <a:pt x="13799" y="7845"/>
                  </a:lnTo>
                  <a:lnTo>
                    <a:pt x="14099" y="8215"/>
                  </a:lnTo>
                  <a:lnTo>
                    <a:pt x="14399" y="8861"/>
                  </a:lnTo>
                  <a:lnTo>
                    <a:pt x="14399" y="9045"/>
                  </a:lnTo>
                  <a:lnTo>
                    <a:pt x="14699" y="9507"/>
                  </a:lnTo>
                  <a:lnTo>
                    <a:pt x="14999" y="9876"/>
                  </a:lnTo>
                  <a:lnTo>
                    <a:pt x="15299" y="10245"/>
                  </a:lnTo>
                  <a:lnTo>
                    <a:pt x="14999" y="10522"/>
                  </a:lnTo>
                  <a:lnTo>
                    <a:pt x="15299" y="10707"/>
                  </a:lnTo>
                  <a:lnTo>
                    <a:pt x="15599" y="11261"/>
                  </a:lnTo>
                  <a:lnTo>
                    <a:pt x="15599" y="11722"/>
                  </a:lnTo>
                  <a:lnTo>
                    <a:pt x="15899" y="12091"/>
                  </a:lnTo>
                  <a:lnTo>
                    <a:pt x="16200" y="12553"/>
                  </a:lnTo>
                  <a:lnTo>
                    <a:pt x="16200" y="12922"/>
                  </a:lnTo>
                  <a:lnTo>
                    <a:pt x="16200" y="13384"/>
                  </a:lnTo>
                  <a:lnTo>
                    <a:pt x="16499" y="13661"/>
                  </a:lnTo>
                  <a:lnTo>
                    <a:pt x="16499" y="14030"/>
                  </a:lnTo>
                  <a:lnTo>
                    <a:pt x="16499" y="14399"/>
                  </a:lnTo>
                  <a:lnTo>
                    <a:pt x="16200" y="14768"/>
                  </a:lnTo>
                  <a:lnTo>
                    <a:pt x="16200" y="15046"/>
                  </a:lnTo>
                  <a:lnTo>
                    <a:pt x="15899" y="15322"/>
                  </a:lnTo>
                  <a:lnTo>
                    <a:pt x="15599" y="15599"/>
                  </a:lnTo>
                  <a:lnTo>
                    <a:pt x="15599" y="15876"/>
                  </a:lnTo>
                  <a:lnTo>
                    <a:pt x="15299" y="16153"/>
                  </a:lnTo>
                  <a:lnTo>
                    <a:pt x="15299" y="16522"/>
                  </a:lnTo>
                  <a:lnTo>
                    <a:pt x="14699" y="16615"/>
                  </a:lnTo>
                  <a:lnTo>
                    <a:pt x="14399" y="16892"/>
                  </a:lnTo>
                  <a:lnTo>
                    <a:pt x="14099" y="17168"/>
                  </a:lnTo>
                  <a:lnTo>
                    <a:pt x="13799" y="17445"/>
                  </a:lnTo>
                  <a:lnTo>
                    <a:pt x="13500" y="17630"/>
                  </a:lnTo>
                  <a:lnTo>
                    <a:pt x="12899" y="17907"/>
                  </a:lnTo>
                  <a:lnTo>
                    <a:pt x="11999" y="18092"/>
                  </a:lnTo>
                  <a:lnTo>
                    <a:pt x="11699" y="18369"/>
                  </a:lnTo>
                  <a:lnTo>
                    <a:pt x="11399" y="18461"/>
                  </a:lnTo>
                  <a:lnTo>
                    <a:pt x="10800" y="18645"/>
                  </a:lnTo>
                  <a:lnTo>
                    <a:pt x="9899" y="18923"/>
                  </a:lnTo>
                  <a:lnTo>
                    <a:pt x="9299" y="19107"/>
                  </a:lnTo>
                  <a:lnTo>
                    <a:pt x="8699" y="19292"/>
                  </a:lnTo>
                  <a:lnTo>
                    <a:pt x="7799" y="19569"/>
                  </a:lnTo>
                  <a:lnTo>
                    <a:pt x="7499" y="19661"/>
                  </a:lnTo>
                  <a:lnTo>
                    <a:pt x="6599" y="19938"/>
                  </a:lnTo>
                  <a:lnTo>
                    <a:pt x="5999" y="20030"/>
                  </a:lnTo>
                  <a:lnTo>
                    <a:pt x="5699" y="20122"/>
                  </a:lnTo>
                  <a:lnTo>
                    <a:pt x="5099" y="20307"/>
                  </a:lnTo>
                  <a:lnTo>
                    <a:pt x="4199" y="20399"/>
                  </a:lnTo>
                  <a:lnTo>
                    <a:pt x="3599" y="20584"/>
                  </a:lnTo>
                  <a:lnTo>
                    <a:pt x="3299" y="20676"/>
                  </a:lnTo>
                  <a:lnTo>
                    <a:pt x="2700" y="20861"/>
                  </a:lnTo>
                  <a:lnTo>
                    <a:pt x="1799" y="21045"/>
                  </a:lnTo>
                  <a:lnTo>
                    <a:pt x="1499" y="21230"/>
                  </a:lnTo>
                  <a:lnTo>
                    <a:pt x="899" y="21322"/>
                  </a:lnTo>
                  <a:lnTo>
                    <a:pt x="599" y="21415"/>
                  </a:lnTo>
                  <a:lnTo>
                    <a:pt x="0" y="21507"/>
                  </a:lnTo>
                  <a:lnTo>
                    <a:pt x="0" y="21600"/>
                  </a:lnTo>
                  <a:lnTo>
                    <a:pt x="0" y="21600"/>
                  </a:lnTo>
                  <a:lnTo>
                    <a:pt x="0" y="21507"/>
                  </a:lnTo>
                  <a:lnTo>
                    <a:pt x="299" y="21415"/>
                  </a:lnTo>
                  <a:lnTo>
                    <a:pt x="1199" y="21230"/>
                  </a:lnTo>
                  <a:lnTo>
                    <a:pt x="1799" y="21045"/>
                  </a:lnTo>
                  <a:lnTo>
                    <a:pt x="2700" y="20861"/>
                  </a:lnTo>
                  <a:lnTo>
                    <a:pt x="3599" y="20676"/>
                  </a:lnTo>
                  <a:lnTo>
                    <a:pt x="4199" y="20492"/>
                  </a:lnTo>
                  <a:lnTo>
                    <a:pt x="5099" y="20492"/>
                  </a:lnTo>
                  <a:lnTo>
                    <a:pt x="5999" y="20307"/>
                  </a:lnTo>
                  <a:lnTo>
                    <a:pt x="6899" y="20215"/>
                  </a:lnTo>
                  <a:lnTo>
                    <a:pt x="7799" y="20030"/>
                  </a:lnTo>
                  <a:lnTo>
                    <a:pt x="8399" y="19845"/>
                  </a:lnTo>
                  <a:lnTo>
                    <a:pt x="9299" y="19753"/>
                  </a:lnTo>
                  <a:lnTo>
                    <a:pt x="9899" y="19569"/>
                  </a:lnTo>
                  <a:lnTo>
                    <a:pt x="10499" y="19476"/>
                  </a:lnTo>
                  <a:lnTo>
                    <a:pt x="11399" y="19199"/>
                  </a:lnTo>
                  <a:lnTo>
                    <a:pt x="12299" y="19015"/>
                  </a:lnTo>
                  <a:lnTo>
                    <a:pt x="12599" y="18923"/>
                  </a:lnTo>
                  <a:lnTo>
                    <a:pt x="13799" y="18738"/>
                  </a:lnTo>
                  <a:lnTo>
                    <a:pt x="14699" y="18553"/>
                  </a:lnTo>
                  <a:lnTo>
                    <a:pt x="14999" y="18369"/>
                  </a:lnTo>
                  <a:lnTo>
                    <a:pt x="15899" y="18184"/>
                  </a:lnTo>
                  <a:lnTo>
                    <a:pt x="16799" y="17999"/>
                  </a:lnTo>
                  <a:lnTo>
                    <a:pt x="16799" y="17907"/>
                  </a:lnTo>
                  <a:lnTo>
                    <a:pt x="17699" y="17630"/>
                  </a:lnTo>
                  <a:lnTo>
                    <a:pt x="17999" y="17353"/>
                  </a:lnTo>
                  <a:lnTo>
                    <a:pt x="18900" y="17076"/>
                  </a:lnTo>
                  <a:lnTo>
                    <a:pt x="19199" y="16892"/>
                  </a:lnTo>
                  <a:lnTo>
                    <a:pt x="19799" y="16615"/>
                  </a:lnTo>
                  <a:lnTo>
                    <a:pt x="20099" y="16246"/>
                  </a:lnTo>
                  <a:lnTo>
                    <a:pt x="20099" y="16061"/>
                  </a:lnTo>
                  <a:lnTo>
                    <a:pt x="20699" y="15784"/>
                  </a:lnTo>
                  <a:lnTo>
                    <a:pt x="20699" y="15415"/>
                  </a:lnTo>
                  <a:lnTo>
                    <a:pt x="20999" y="14953"/>
                  </a:lnTo>
                  <a:lnTo>
                    <a:pt x="20999" y="14768"/>
                  </a:lnTo>
                  <a:lnTo>
                    <a:pt x="20999" y="14676"/>
                  </a:lnTo>
                  <a:lnTo>
                    <a:pt x="20999" y="14492"/>
                  </a:lnTo>
                  <a:lnTo>
                    <a:pt x="20999" y="14215"/>
                  </a:lnTo>
                  <a:lnTo>
                    <a:pt x="21299" y="14030"/>
                  </a:lnTo>
                  <a:lnTo>
                    <a:pt x="21299" y="13753"/>
                  </a:lnTo>
                  <a:lnTo>
                    <a:pt x="21299" y="13569"/>
                  </a:lnTo>
                  <a:lnTo>
                    <a:pt x="21299" y="13292"/>
                  </a:lnTo>
                  <a:lnTo>
                    <a:pt x="21299" y="13107"/>
                  </a:lnTo>
                  <a:lnTo>
                    <a:pt x="21299" y="12922"/>
                  </a:lnTo>
                  <a:lnTo>
                    <a:pt x="21600" y="12553"/>
                  </a:lnTo>
                  <a:lnTo>
                    <a:pt x="21299" y="12369"/>
                  </a:lnTo>
                  <a:lnTo>
                    <a:pt x="21600" y="12091"/>
                  </a:lnTo>
                  <a:lnTo>
                    <a:pt x="21299" y="11815"/>
                  </a:lnTo>
                  <a:lnTo>
                    <a:pt x="20999" y="11538"/>
                  </a:lnTo>
                  <a:lnTo>
                    <a:pt x="21299" y="11445"/>
                  </a:lnTo>
                  <a:lnTo>
                    <a:pt x="21299" y="11169"/>
                  </a:lnTo>
                  <a:lnTo>
                    <a:pt x="21299" y="10892"/>
                  </a:lnTo>
                  <a:lnTo>
                    <a:pt x="20999" y="10707"/>
                  </a:lnTo>
                  <a:lnTo>
                    <a:pt x="21299" y="10522"/>
                  </a:lnTo>
                  <a:lnTo>
                    <a:pt x="20999" y="10245"/>
                  </a:lnTo>
                  <a:lnTo>
                    <a:pt x="21299" y="9969"/>
                  </a:lnTo>
                  <a:lnTo>
                    <a:pt x="20999" y="9876"/>
                  </a:lnTo>
                  <a:lnTo>
                    <a:pt x="20999" y="9599"/>
                  </a:lnTo>
                  <a:lnTo>
                    <a:pt x="20699" y="9322"/>
                  </a:lnTo>
                  <a:lnTo>
                    <a:pt x="20699" y="9138"/>
                  </a:lnTo>
                  <a:lnTo>
                    <a:pt x="20699" y="8861"/>
                  </a:lnTo>
                  <a:lnTo>
                    <a:pt x="20699" y="8676"/>
                  </a:lnTo>
                  <a:lnTo>
                    <a:pt x="20399" y="8492"/>
                  </a:lnTo>
                  <a:lnTo>
                    <a:pt x="20699" y="8307"/>
                  </a:lnTo>
                  <a:lnTo>
                    <a:pt x="20399" y="8030"/>
                  </a:lnTo>
                  <a:lnTo>
                    <a:pt x="20699" y="7845"/>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3" name="未知"/>
            <p:cNvSpPr>
              <a:spLocks noChangeAspect="1"/>
            </p:cNvSpPr>
            <p:nvPr/>
          </p:nvSpPr>
          <p:spPr bwMode="auto">
            <a:xfrm>
              <a:off x="297" y="499"/>
              <a:ext cx="352" cy="408"/>
            </a:xfrm>
            <a:custGeom>
              <a:avLst/>
              <a:gdLst>
                <a:gd name="T0" fmla="*/ 11008 w 21600"/>
                <a:gd name="T1" fmla="*/ 1799 h 21600"/>
                <a:gd name="T2" fmla="*/ 9615 w 21600"/>
                <a:gd name="T3" fmla="*/ 2519 h 21600"/>
                <a:gd name="T4" fmla="*/ 8082 w 21600"/>
                <a:gd name="T5" fmla="*/ 3239 h 21600"/>
                <a:gd name="T6" fmla="*/ 6410 w 21600"/>
                <a:gd name="T7" fmla="*/ 3959 h 21600"/>
                <a:gd name="T8" fmla="*/ 4877 w 21600"/>
                <a:gd name="T9" fmla="*/ 4799 h 21600"/>
                <a:gd name="T10" fmla="*/ 3344 w 21600"/>
                <a:gd name="T11" fmla="*/ 5519 h 21600"/>
                <a:gd name="T12" fmla="*/ 1811 w 21600"/>
                <a:gd name="T13" fmla="*/ 6239 h 21600"/>
                <a:gd name="T14" fmla="*/ 417 w 21600"/>
                <a:gd name="T15" fmla="*/ 7079 h 21600"/>
                <a:gd name="T16" fmla="*/ 417 w 21600"/>
                <a:gd name="T17" fmla="*/ 7199 h 21600"/>
                <a:gd name="T18" fmla="*/ 2090 w 21600"/>
                <a:gd name="T19" fmla="*/ 6839 h 21600"/>
                <a:gd name="T20" fmla="*/ 4180 w 21600"/>
                <a:gd name="T21" fmla="*/ 6239 h 21600"/>
                <a:gd name="T22" fmla="*/ 5991 w 21600"/>
                <a:gd name="T23" fmla="*/ 5639 h 21600"/>
                <a:gd name="T24" fmla="*/ 7106 w 21600"/>
                <a:gd name="T25" fmla="*/ 4919 h 21600"/>
                <a:gd name="T26" fmla="*/ 8221 w 21600"/>
                <a:gd name="T27" fmla="*/ 4079 h 21600"/>
                <a:gd name="T28" fmla="*/ 9754 w 21600"/>
                <a:gd name="T29" fmla="*/ 3359 h 21600"/>
                <a:gd name="T30" fmla="*/ 11148 w 21600"/>
                <a:gd name="T31" fmla="*/ 2759 h 21600"/>
                <a:gd name="T32" fmla="*/ 12541 w 21600"/>
                <a:gd name="T33" fmla="*/ 2279 h 21600"/>
                <a:gd name="T34" fmla="*/ 14074 w 21600"/>
                <a:gd name="T35" fmla="*/ 2039 h 21600"/>
                <a:gd name="T36" fmla="*/ 15189 w 21600"/>
                <a:gd name="T37" fmla="*/ 2039 h 21600"/>
                <a:gd name="T38" fmla="*/ 16304 w 21600"/>
                <a:gd name="T39" fmla="*/ 2519 h 21600"/>
                <a:gd name="T40" fmla="*/ 17279 w 21600"/>
                <a:gd name="T41" fmla="*/ 3839 h 21600"/>
                <a:gd name="T42" fmla="*/ 18115 w 21600"/>
                <a:gd name="T43" fmla="*/ 5400 h 21600"/>
                <a:gd name="T44" fmla="*/ 18534 w 21600"/>
                <a:gd name="T45" fmla="*/ 7079 h 21600"/>
                <a:gd name="T46" fmla="*/ 18812 w 21600"/>
                <a:gd name="T47" fmla="*/ 8879 h 21600"/>
                <a:gd name="T48" fmla="*/ 18812 w 21600"/>
                <a:gd name="T49" fmla="*/ 10679 h 21600"/>
                <a:gd name="T50" fmla="*/ 18673 w 21600"/>
                <a:gd name="T51" fmla="*/ 12239 h 21600"/>
                <a:gd name="T52" fmla="*/ 18394 w 21600"/>
                <a:gd name="T53" fmla="*/ 13919 h 21600"/>
                <a:gd name="T54" fmla="*/ 18115 w 21600"/>
                <a:gd name="T55" fmla="*/ 15479 h 21600"/>
                <a:gd name="T56" fmla="*/ 17419 w 21600"/>
                <a:gd name="T57" fmla="*/ 15359 h 21600"/>
                <a:gd name="T58" fmla="*/ 15607 w 21600"/>
                <a:gd name="T59" fmla="*/ 13919 h 21600"/>
                <a:gd name="T60" fmla="*/ 13656 w 21600"/>
                <a:gd name="T61" fmla="*/ 12599 h 21600"/>
                <a:gd name="T62" fmla="*/ 12680 w 21600"/>
                <a:gd name="T63" fmla="*/ 12719 h 21600"/>
                <a:gd name="T64" fmla="*/ 13378 w 21600"/>
                <a:gd name="T65" fmla="*/ 14879 h 21600"/>
                <a:gd name="T66" fmla="*/ 14632 w 21600"/>
                <a:gd name="T67" fmla="*/ 16439 h 21600"/>
                <a:gd name="T68" fmla="*/ 16165 w 21600"/>
                <a:gd name="T69" fmla="*/ 17999 h 21600"/>
                <a:gd name="T70" fmla="*/ 17140 w 21600"/>
                <a:gd name="T71" fmla="*/ 19559 h 21600"/>
                <a:gd name="T72" fmla="*/ 18115 w 21600"/>
                <a:gd name="T73" fmla="*/ 20879 h 21600"/>
                <a:gd name="T74" fmla="*/ 19509 w 21600"/>
                <a:gd name="T75" fmla="*/ 21479 h 21600"/>
                <a:gd name="T76" fmla="*/ 21181 w 21600"/>
                <a:gd name="T77" fmla="*/ 21479 h 21600"/>
                <a:gd name="T78" fmla="*/ 21600 w 21600"/>
                <a:gd name="T79" fmla="*/ 21359 h 21600"/>
                <a:gd name="T80" fmla="*/ 21321 w 21600"/>
                <a:gd name="T81" fmla="*/ 20159 h 21600"/>
                <a:gd name="T82" fmla="*/ 21321 w 21600"/>
                <a:gd name="T83" fmla="*/ 17999 h 21600"/>
                <a:gd name="T84" fmla="*/ 21460 w 21600"/>
                <a:gd name="T85" fmla="*/ 15959 h 21600"/>
                <a:gd name="T86" fmla="*/ 21460 w 21600"/>
                <a:gd name="T87" fmla="*/ 14159 h 21600"/>
                <a:gd name="T88" fmla="*/ 21460 w 21600"/>
                <a:gd name="T89" fmla="*/ 12959 h 21600"/>
                <a:gd name="T90" fmla="*/ 21321 w 21600"/>
                <a:gd name="T91" fmla="*/ 11999 h 21600"/>
                <a:gd name="T92" fmla="*/ 21181 w 21600"/>
                <a:gd name="T93" fmla="*/ 10919 h 21600"/>
                <a:gd name="T94" fmla="*/ 21042 w 21600"/>
                <a:gd name="T95" fmla="*/ 9719 h 21600"/>
                <a:gd name="T96" fmla="*/ 20902 w 21600"/>
                <a:gd name="T97" fmla="*/ 8519 h 21600"/>
                <a:gd name="T98" fmla="*/ 20763 w 21600"/>
                <a:gd name="T99" fmla="*/ 7319 h 21600"/>
                <a:gd name="T100" fmla="*/ 20484 w 21600"/>
                <a:gd name="T101" fmla="*/ 5999 h 21600"/>
                <a:gd name="T102" fmla="*/ 20345 w 21600"/>
                <a:gd name="T103" fmla="*/ 4799 h 21600"/>
                <a:gd name="T104" fmla="*/ 19091 w 21600"/>
                <a:gd name="T105" fmla="*/ 1919 h 21600"/>
                <a:gd name="T106" fmla="*/ 16861 w 21600"/>
                <a:gd name="T107" fmla="*/ 359 h 21600"/>
                <a:gd name="T108" fmla="*/ 14353 w 21600"/>
                <a:gd name="T109" fmla="*/ 119 h 21600"/>
                <a:gd name="T110" fmla="*/ 12123 w 21600"/>
                <a:gd name="T111" fmla="*/ 83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600" h="21600">
                  <a:moveTo>
                    <a:pt x="11845" y="1079"/>
                  </a:moveTo>
                  <a:lnTo>
                    <a:pt x="11705" y="1319"/>
                  </a:lnTo>
                  <a:lnTo>
                    <a:pt x="11287" y="1559"/>
                  </a:lnTo>
                  <a:lnTo>
                    <a:pt x="11008" y="1799"/>
                  </a:lnTo>
                  <a:lnTo>
                    <a:pt x="10590" y="1919"/>
                  </a:lnTo>
                  <a:lnTo>
                    <a:pt x="10172" y="2159"/>
                  </a:lnTo>
                  <a:lnTo>
                    <a:pt x="9754" y="2399"/>
                  </a:lnTo>
                  <a:lnTo>
                    <a:pt x="9615" y="2519"/>
                  </a:lnTo>
                  <a:lnTo>
                    <a:pt x="9197" y="2759"/>
                  </a:lnTo>
                  <a:lnTo>
                    <a:pt x="8779" y="2879"/>
                  </a:lnTo>
                  <a:lnTo>
                    <a:pt x="8361" y="3119"/>
                  </a:lnTo>
                  <a:lnTo>
                    <a:pt x="8082" y="3239"/>
                  </a:lnTo>
                  <a:lnTo>
                    <a:pt x="7524" y="3359"/>
                  </a:lnTo>
                  <a:lnTo>
                    <a:pt x="7246" y="3599"/>
                  </a:lnTo>
                  <a:lnTo>
                    <a:pt x="6828" y="3719"/>
                  </a:lnTo>
                  <a:lnTo>
                    <a:pt x="6410" y="3959"/>
                  </a:lnTo>
                  <a:lnTo>
                    <a:pt x="5991" y="4199"/>
                  </a:lnTo>
                  <a:lnTo>
                    <a:pt x="5574" y="4319"/>
                  </a:lnTo>
                  <a:lnTo>
                    <a:pt x="5295" y="4559"/>
                  </a:lnTo>
                  <a:lnTo>
                    <a:pt x="4877" y="4799"/>
                  </a:lnTo>
                  <a:lnTo>
                    <a:pt x="4459" y="4919"/>
                  </a:lnTo>
                  <a:lnTo>
                    <a:pt x="4041" y="5159"/>
                  </a:lnTo>
                  <a:lnTo>
                    <a:pt x="3762" y="5279"/>
                  </a:lnTo>
                  <a:lnTo>
                    <a:pt x="3344" y="5519"/>
                  </a:lnTo>
                  <a:lnTo>
                    <a:pt x="2926" y="5759"/>
                  </a:lnTo>
                  <a:lnTo>
                    <a:pt x="2508" y="5879"/>
                  </a:lnTo>
                  <a:lnTo>
                    <a:pt x="2229" y="6119"/>
                  </a:lnTo>
                  <a:lnTo>
                    <a:pt x="1811" y="6239"/>
                  </a:lnTo>
                  <a:lnTo>
                    <a:pt x="1393" y="6479"/>
                  </a:lnTo>
                  <a:lnTo>
                    <a:pt x="1114" y="6599"/>
                  </a:lnTo>
                  <a:lnTo>
                    <a:pt x="696" y="6839"/>
                  </a:lnTo>
                  <a:lnTo>
                    <a:pt x="417" y="7079"/>
                  </a:lnTo>
                  <a:lnTo>
                    <a:pt x="0" y="7319"/>
                  </a:lnTo>
                  <a:lnTo>
                    <a:pt x="0" y="7319"/>
                  </a:lnTo>
                  <a:lnTo>
                    <a:pt x="139" y="7319"/>
                  </a:lnTo>
                  <a:lnTo>
                    <a:pt x="417" y="7199"/>
                  </a:lnTo>
                  <a:lnTo>
                    <a:pt x="696" y="7199"/>
                  </a:lnTo>
                  <a:lnTo>
                    <a:pt x="1254" y="7079"/>
                  </a:lnTo>
                  <a:lnTo>
                    <a:pt x="1532" y="6959"/>
                  </a:lnTo>
                  <a:lnTo>
                    <a:pt x="2090" y="6839"/>
                  </a:lnTo>
                  <a:lnTo>
                    <a:pt x="2647" y="6719"/>
                  </a:lnTo>
                  <a:lnTo>
                    <a:pt x="3344" y="6479"/>
                  </a:lnTo>
                  <a:lnTo>
                    <a:pt x="3623" y="6479"/>
                  </a:lnTo>
                  <a:lnTo>
                    <a:pt x="4180" y="6239"/>
                  </a:lnTo>
                  <a:lnTo>
                    <a:pt x="4877" y="5999"/>
                  </a:lnTo>
                  <a:lnTo>
                    <a:pt x="5434" y="5879"/>
                  </a:lnTo>
                  <a:lnTo>
                    <a:pt x="5852" y="5759"/>
                  </a:lnTo>
                  <a:lnTo>
                    <a:pt x="5991" y="5639"/>
                  </a:lnTo>
                  <a:lnTo>
                    <a:pt x="6410" y="5279"/>
                  </a:lnTo>
                  <a:lnTo>
                    <a:pt x="6689" y="5279"/>
                  </a:lnTo>
                  <a:lnTo>
                    <a:pt x="6967" y="5039"/>
                  </a:lnTo>
                  <a:lnTo>
                    <a:pt x="7106" y="4919"/>
                  </a:lnTo>
                  <a:lnTo>
                    <a:pt x="7524" y="4559"/>
                  </a:lnTo>
                  <a:lnTo>
                    <a:pt x="7803" y="4559"/>
                  </a:lnTo>
                  <a:lnTo>
                    <a:pt x="7803" y="4319"/>
                  </a:lnTo>
                  <a:lnTo>
                    <a:pt x="8221" y="4079"/>
                  </a:lnTo>
                  <a:lnTo>
                    <a:pt x="8639" y="3959"/>
                  </a:lnTo>
                  <a:lnTo>
                    <a:pt x="9057" y="3719"/>
                  </a:lnTo>
                  <a:lnTo>
                    <a:pt x="9336" y="3599"/>
                  </a:lnTo>
                  <a:lnTo>
                    <a:pt x="9754" y="3359"/>
                  </a:lnTo>
                  <a:lnTo>
                    <a:pt x="10033" y="3239"/>
                  </a:lnTo>
                  <a:lnTo>
                    <a:pt x="10451" y="3119"/>
                  </a:lnTo>
                  <a:lnTo>
                    <a:pt x="10869" y="2879"/>
                  </a:lnTo>
                  <a:lnTo>
                    <a:pt x="11148" y="2759"/>
                  </a:lnTo>
                  <a:lnTo>
                    <a:pt x="11566" y="2639"/>
                  </a:lnTo>
                  <a:lnTo>
                    <a:pt x="11845" y="2519"/>
                  </a:lnTo>
                  <a:lnTo>
                    <a:pt x="12123" y="2399"/>
                  </a:lnTo>
                  <a:lnTo>
                    <a:pt x="12541" y="2279"/>
                  </a:lnTo>
                  <a:lnTo>
                    <a:pt x="12959" y="2279"/>
                  </a:lnTo>
                  <a:lnTo>
                    <a:pt x="13378" y="2159"/>
                  </a:lnTo>
                  <a:lnTo>
                    <a:pt x="13656" y="2159"/>
                  </a:lnTo>
                  <a:lnTo>
                    <a:pt x="14074" y="2039"/>
                  </a:lnTo>
                  <a:lnTo>
                    <a:pt x="14213" y="2039"/>
                  </a:lnTo>
                  <a:lnTo>
                    <a:pt x="14632" y="2039"/>
                  </a:lnTo>
                  <a:lnTo>
                    <a:pt x="14910" y="2039"/>
                  </a:lnTo>
                  <a:lnTo>
                    <a:pt x="15189" y="2039"/>
                  </a:lnTo>
                  <a:lnTo>
                    <a:pt x="15468" y="2159"/>
                  </a:lnTo>
                  <a:lnTo>
                    <a:pt x="15746" y="2279"/>
                  </a:lnTo>
                  <a:lnTo>
                    <a:pt x="16025" y="2399"/>
                  </a:lnTo>
                  <a:lnTo>
                    <a:pt x="16304" y="2519"/>
                  </a:lnTo>
                  <a:lnTo>
                    <a:pt x="16582" y="2639"/>
                  </a:lnTo>
                  <a:lnTo>
                    <a:pt x="16861" y="3119"/>
                  </a:lnTo>
                  <a:lnTo>
                    <a:pt x="17001" y="3479"/>
                  </a:lnTo>
                  <a:lnTo>
                    <a:pt x="17279" y="3839"/>
                  </a:lnTo>
                  <a:lnTo>
                    <a:pt x="17558" y="4079"/>
                  </a:lnTo>
                  <a:lnTo>
                    <a:pt x="17697" y="4559"/>
                  </a:lnTo>
                  <a:lnTo>
                    <a:pt x="17837" y="5039"/>
                  </a:lnTo>
                  <a:lnTo>
                    <a:pt x="18115" y="5400"/>
                  </a:lnTo>
                  <a:lnTo>
                    <a:pt x="18255" y="5759"/>
                  </a:lnTo>
                  <a:lnTo>
                    <a:pt x="18255" y="6119"/>
                  </a:lnTo>
                  <a:lnTo>
                    <a:pt x="18394" y="6599"/>
                  </a:lnTo>
                  <a:lnTo>
                    <a:pt x="18534" y="7079"/>
                  </a:lnTo>
                  <a:lnTo>
                    <a:pt x="18673" y="7439"/>
                  </a:lnTo>
                  <a:lnTo>
                    <a:pt x="18673" y="7919"/>
                  </a:lnTo>
                  <a:lnTo>
                    <a:pt x="18673" y="8399"/>
                  </a:lnTo>
                  <a:lnTo>
                    <a:pt x="18812" y="8879"/>
                  </a:lnTo>
                  <a:lnTo>
                    <a:pt x="18812" y="9359"/>
                  </a:lnTo>
                  <a:lnTo>
                    <a:pt x="18812" y="9719"/>
                  </a:lnTo>
                  <a:lnTo>
                    <a:pt x="18673" y="10199"/>
                  </a:lnTo>
                  <a:lnTo>
                    <a:pt x="18812" y="10679"/>
                  </a:lnTo>
                  <a:lnTo>
                    <a:pt x="18812" y="11159"/>
                  </a:lnTo>
                  <a:lnTo>
                    <a:pt x="18812" y="11639"/>
                  </a:lnTo>
                  <a:lnTo>
                    <a:pt x="18673" y="11999"/>
                  </a:lnTo>
                  <a:lnTo>
                    <a:pt x="18673" y="12239"/>
                  </a:lnTo>
                  <a:lnTo>
                    <a:pt x="18673" y="12719"/>
                  </a:lnTo>
                  <a:lnTo>
                    <a:pt x="18673" y="13079"/>
                  </a:lnTo>
                  <a:lnTo>
                    <a:pt x="18394" y="13559"/>
                  </a:lnTo>
                  <a:lnTo>
                    <a:pt x="18394" y="13919"/>
                  </a:lnTo>
                  <a:lnTo>
                    <a:pt x="18394" y="14279"/>
                  </a:lnTo>
                  <a:lnTo>
                    <a:pt x="18115" y="14639"/>
                  </a:lnTo>
                  <a:lnTo>
                    <a:pt x="18115" y="14999"/>
                  </a:lnTo>
                  <a:lnTo>
                    <a:pt x="18115" y="15479"/>
                  </a:lnTo>
                  <a:lnTo>
                    <a:pt x="17837" y="15719"/>
                  </a:lnTo>
                  <a:lnTo>
                    <a:pt x="17837" y="15719"/>
                  </a:lnTo>
                  <a:lnTo>
                    <a:pt x="17558" y="15599"/>
                  </a:lnTo>
                  <a:lnTo>
                    <a:pt x="17419" y="15359"/>
                  </a:lnTo>
                  <a:lnTo>
                    <a:pt x="17001" y="15119"/>
                  </a:lnTo>
                  <a:lnTo>
                    <a:pt x="16582" y="14759"/>
                  </a:lnTo>
                  <a:lnTo>
                    <a:pt x="16025" y="14279"/>
                  </a:lnTo>
                  <a:lnTo>
                    <a:pt x="15607" y="13919"/>
                  </a:lnTo>
                  <a:lnTo>
                    <a:pt x="15050" y="13559"/>
                  </a:lnTo>
                  <a:lnTo>
                    <a:pt x="14492" y="13079"/>
                  </a:lnTo>
                  <a:lnTo>
                    <a:pt x="14074" y="12839"/>
                  </a:lnTo>
                  <a:lnTo>
                    <a:pt x="13656" y="12599"/>
                  </a:lnTo>
                  <a:lnTo>
                    <a:pt x="13378" y="12479"/>
                  </a:lnTo>
                  <a:lnTo>
                    <a:pt x="13099" y="12359"/>
                  </a:lnTo>
                  <a:lnTo>
                    <a:pt x="12820" y="12599"/>
                  </a:lnTo>
                  <a:lnTo>
                    <a:pt x="12680" y="12719"/>
                  </a:lnTo>
                  <a:lnTo>
                    <a:pt x="12820" y="13199"/>
                  </a:lnTo>
                  <a:lnTo>
                    <a:pt x="12959" y="13919"/>
                  </a:lnTo>
                  <a:lnTo>
                    <a:pt x="13099" y="14519"/>
                  </a:lnTo>
                  <a:lnTo>
                    <a:pt x="13378" y="14879"/>
                  </a:lnTo>
                  <a:lnTo>
                    <a:pt x="13656" y="15359"/>
                  </a:lnTo>
                  <a:lnTo>
                    <a:pt x="14074" y="15839"/>
                  </a:lnTo>
                  <a:lnTo>
                    <a:pt x="14353" y="16200"/>
                  </a:lnTo>
                  <a:lnTo>
                    <a:pt x="14632" y="16439"/>
                  </a:lnTo>
                  <a:lnTo>
                    <a:pt x="15189" y="16799"/>
                  </a:lnTo>
                  <a:lnTo>
                    <a:pt x="15468" y="17279"/>
                  </a:lnTo>
                  <a:lnTo>
                    <a:pt x="15746" y="17519"/>
                  </a:lnTo>
                  <a:lnTo>
                    <a:pt x="16165" y="17999"/>
                  </a:lnTo>
                  <a:lnTo>
                    <a:pt x="16304" y="18239"/>
                  </a:lnTo>
                  <a:lnTo>
                    <a:pt x="16722" y="18599"/>
                  </a:lnTo>
                  <a:lnTo>
                    <a:pt x="17001" y="19079"/>
                  </a:lnTo>
                  <a:lnTo>
                    <a:pt x="17140" y="19559"/>
                  </a:lnTo>
                  <a:lnTo>
                    <a:pt x="17419" y="19919"/>
                  </a:lnTo>
                  <a:lnTo>
                    <a:pt x="17558" y="20279"/>
                  </a:lnTo>
                  <a:lnTo>
                    <a:pt x="17837" y="20639"/>
                  </a:lnTo>
                  <a:lnTo>
                    <a:pt x="18115" y="20879"/>
                  </a:lnTo>
                  <a:lnTo>
                    <a:pt x="18394" y="21119"/>
                  </a:lnTo>
                  <a:lnTo>
                    <a:pt x="18952" y="21239"/>
                  </a:lnTo>
                  <a:lnTo>
                    <a:pt x="19091" y="21479"/>
                  </a:lnTo>
                  <a:lnTo>
                    <a:pt x="19509" y="21479"/>
                  </a:lnTo>
                  <a:lnTo>
                    <a:pt x="19927" y="21479"/>
                  </a:lnTo>
                  <a:lnTo>
                    <a:pt x="20345" y="21479"/>
                  </a:lnTo>
                  <a:lnTo>
                    <a:pt x="20763" y="21600"/>
                  </a:lnTo>
                  <a:lnTo>
                    <a:pt x="21181" y="21479"/>
                  </a:lnTo>
                  <a:lnTo>
                    <a:pt x="21460" y="21600"/>
                  </a:lnTo>
                  <a:lnTo>
                    <a:pt x="21321" y="21479"/>
                  </a:lnTo>
                  <a:lnTo>
                    <a:pt x="21600" y="21359"/>
                  </a:lnTo>
                  <a:lnTo>
                    <a:pt x="21600" y="21359"/>
                  </a:lnTo>
                  <a:lnTo>
                    <a:pt x="21600" y="21239"/>
                  </a:lnTo>
                  <a:lnTo>
                    <a:pt x="21600" y="20879"/>
                  </a:lnTo>
                  <a:lnTo>
                    <a:pt x="21321" y="20639"/>
                  </a:lnTo>
                  <a:lnTo>
                    <a:pt x="21321" y="20159"/>
                  </a:lnTo>
                  <a:lnTo>
                    <a:pt x="21181" y="19679"/>
                  </a:lnTo>
                  <a:lnTo>
                    <a:pt x="21181" y="19079"/>
                  </a:lnTo>
                  <a:lnTo>
                    <a:pt x="21321" y="18599"/>
                  </a:lnTo>
                  <a:lnTo>
                    <a:pt x="21321" y="17999"/>
                  </a:lnTo>
                  <a:lnTo>
                    <a:pt x="21321" y="17519"/>
                  </a:lnTo>
                  <a:lnTo>
                    <a:pt x="21321" y="17039"/>
                  </a:lnTo>
                  <a:lnTo>
                    <a:pt x="21321" y="16439"/>
                  </a:lnTo>
                  <a:lnTo>
                    <a:pt x="21460" y="15959"/>
                  </a:lnTo>
                  <a:lnTo>
                    <a:pt x="21460" y="15359"/>
                  </a:lnTo>
                  <a:lnTo>
                    <a:pt x="21460" y="14999"/>
                  </a:lnTo>
                  <a:lnTo>
                    <a:pt x="21600" y="14519"/>
                  </a:lnTo>
                  <a:lnTo>
                    <a:pt x="21460" y="14159"/>
                  </a:lnTo>
                  <a:lnTo>
                    <a:pt x="21600" y="13919"/>
                  </a:lnTo>
                  <a:lnTo>
                    <a:pt x="21460" y="13559"/>
                  </a:lnTo>
                  <a:lnTo>
                    <a:pt x="21321" y="13319"/>
                  </a:lnTo>
                  <a:lnTo>
                    <a:pt x="21460" y="12959"/>
                  </a:lnTo>
                  <a:lnTo>
                    <a:pt x="21460" y="12839"/>
                  </a:lnTo>
                  <a:lnTo>
                    <a:pt x="21460" y="12479"/>
                  </a:lnTo>
                  <a:lnTo>
                    <a:pt x="21460" y="12239"/>
                  </a:lnTo>
                  <a:lnTo>
                    <a:pt x="21321" y="11999"/>
                  </a:lnTo>
                  <a:lnTo>
                    <a:pt x="21321" y="11759"/>
                  </a:lnTo>
                  <a:lnTo>
                    <a:pt x="21181" y="11399"/>
                  </a:lnTo>
                  <a:lnTo>
                    <a:pt x="21042" y="11159"/>
                  </a:lnTo>
                  <a:lnTo>
                    <a:pt x="21181" y="10919"/>
                  </a:lnTo>
                  <a:lnTo>
                    <a:pt x="21181" y="10679"/>
                  </a:lnTo>
                  <a:lnTo>
                    <a:pt x="21042" y="10319"/>
                  </a:lnTo>
                  <a:lnTo>
                    <a:pt x="21042" y="9959"/>
                  </a:lnTo>
                  <a:lnTo>
                    <a:pt x="21042" y="9719"/>
                  </a:lnTo>
                  <a:lnTo>
                    <a:pt x="20902" y="9359"/>
                  </a:lnTo>
                  <a:lnTo>
                    <a:pt x="21042" y="9119"/>
                  </a:lnTo>
                  <a:lnTo>
                    <a:pt x="20902" y="8879"/>
                  </a:lnTo>
                  <a:lnTo>
                    <a:pt x="20902" y="8519"/>
                  </a:lnTo>
                  <a:lnTo>
                    <a:pt x="20902" y="8279"/>
                  </a:lnTo>
                  <a:lnTo>
                    <a:pt x="20902" y="7919"/>
                  </a:lnTo>
                  <a:lnTo>
                    <a:pt x="20763" y="7559"/>
                  </a:lnTo>
                  <a:lnTo>
                    <a:pt x="20763" y="7319"/>
                  </a:lnTo>
                  <a:lnTo>
                    <a:pt x="20763" y="7079"/>
                  </a:lnTo>
                  <a:lnTo>
                    <a:pt x="20763" y="6719"/>
                  </a:lnTo>
                  <a:lnTo>
                    <a:pt x="20624" y="6359"/>
                  </a:lnTo>
                  <a:lnTo>
                    <a:pt x="20484" y="5999"/>
                  </a:lnTo>
                  <a:lnTo>
                    <a:pt x="20484" y="5759"/>
                  </a:lnTo>
                  <a:lnTo>
                    <a:pt x="20345" y="5400"/>
                  </a:lnTo>
                  <a:lnTo>
                    <a:pt x="20484" y="5159"/>
                  </a:lnTo>
                  <a:lnTo>
                    <a:pt x="20345" y="4799"/>
                  </a:lnTo>
                  <a:lnTo>
                    <a:pt x="20345" y="4439"/>
                  </a:lnTo>
                  <a:lnTo>
                    <a:pt x="19927" y="3479"/>
                  </a:lnTo>
                  <a:lnTo>
                    <a:pt x="19509" y="2639"/>
                  </a:lnTo>
                  <a:lnTo>
                    <a:pt x="19091" y="1919"/>
                  </a:lnTo>
                  <a:lnTo>
                    <a:pt x="18673" y="1319"/>
                  </a:lnTo>
                  <a:lnTo>
                    <a:pt x="18115" y="959"/>
                  </a:lnTo>
                  <a:lnTo>
                    <a:pt x="17419" y="599"/>
                  </a:lnTo>
                  <a:lnTo>
                    <a:pt x="16861" y="359"/>
                  </a:lnTo>
                  <a:lnTo>
                    <a:pt x="16304" y="119"/>
                  </a:lnTo>
                  <a:lnTo>
                    <a:pt x="15607" y="0"/>
                  </a:lnTo>
                  <a:lnTo>
                    <a:pt x="14910" y="0"/>
                  </a:lnTo>
                  <a:lnTo>
                    <a:pt x="14353" y="119"/>
                  </a:lnTo>
                  <a:lnTo>
                    <a:pt x="13656" y="239"/>
                  </a:lnTo>
                  <a:lnTo>
                    <a:pt x="13238" y="359"/>
                  </a:lnTo>
                  <a:lnTo>
                    <a:pt x="12680" y="599"/>
                  </a:lnTo>
                  <a:lnTo>
                    <a:pt x="12123" y="839"/>
                  </a:lnTo>
                  <a:lnTo>
                    <a:pt x="11845" y="1079"/>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4" name="未知"/>
            <p:cNvSpPr>
              <a:spLocks noChangeAspect="1"/>
            </p:cNvSpPr>
            <p:nvPr/>
          </p:nvSpPr>
          <p:spPr bwMode="auto">
            <a:xfrm>
              <a:off x="576" y="274"/>
              <a:ext cx="125" cy="116"/>
            </a:xfrm>
            <a:custGeom>
              <a:avLst/>
              <a:gdLst>
                <a:gd name="T0" fmla="*/ 21600 w 21600"/>
                <a:gd name="T1" fmla="*/ 0 h 21600"/>
                <a:gd name="T2" fmla="*/ 20814 w 21600"/>
                <a:gd name="T3" fmla="*/ 423 h 21600"/>
                <a:gd name="T4" fmla="*/ 20421 w 21600"/>
                <a:gd name="T5" fmla="*/ 847 h 21600"/>
                <a:gd name="T6" fmla="*/ 19636 w 21600"/>
                <a:gd name="T7" fmla="*/ 1694 h 21600"/>
                <a:gd name="T8" fmla="*/ 18458 w 21600"/>
                <a:gd name="T9" fmla="*/ 1694 h 21600"/>
                <a:gd name="T10" fmla="*/ 17672 w 21600"/>
                <a:gd name="T11" fmla="*/ 2541 h 21600"/>
                <a:gd name="T12" fmla="*/ 16887 w 21600"/>
                <a:gd name="T13" fmla="*/ 2964 h 21600"/>
                <a:gd name="T14" fmla="*/ 16494 w 21600"/>
                <a:gd name="T15" fmla="*/ 2964 h 21600"/>
                <a:gd name="T16" fmla="*/ 15316 w 21600"/>
                <a:gd name="T17" fmla="*/ 3811 h 21600"/>
                <a:gd name="T18" fmla="*/ 14138 w 21600"/>
                <a:gd name="T19" fmla="*/ 4658 h 21600"/>
                <a:gd name="T20" fmla="*/ 12959 w 21600"/>
                <a:gd name="T21" fmla="*/ 4658 h 21600"/>
                <a:gd name="T22" fmla="*/ 11781 w 21600"/>
                <a:gd name="T23" fmla="*/ 5505 h 21600"/>
                <a:gd name="T24" fmla="*/ 10996 w 21600"/>
                <a:gd name="T25" fmla="*/ 6352 h 21600"/>
                <a:gd name="T26" fmla="*/ 10210 w 21600"/>
                <a:gd name="T27" fmla="*/ 6352 h 21600"/>
                <a:gd name="T28" fmla="*/ 9032 w 21600"/>
                <a:gd name="T29" fmla="*/ 7199 h 21600"/>
                <a:gd name="T30" fmla="*/ 7854 w 21600"/>
                <a:gd name="T31" fmla="*/ 7623 h 21600"/>
                <a:gd name="T32" fmla="*/ 7069 w 21600"/>
                <a:gd name="T33" fmla="*/ 8470 h 21600"/>
                <a:gd name="T34" fmla="*/ 5890 w 21600"/>
                <a:gd name="T35" fmla="*/ 8893 h 21600"/>
                <a:gd name="T36" fmla="*/ 5105 w 21600"/>
                <a:gd name="T37" fmla="*/ 9741 h 21600"/>
                <a:gd name="T38" fmla="*/ 4319 w 21600"/>
                <a:gd name="T39" fmla="*/ 10164 h 21600"/>
                <a:gd name="T40" fmla="*/ 3534 w 21600"/>
                <a:gd name="T41" fmla="*/ 11011 h 21600"/>
                <a:gd name="T42" fmla="*/ 2748 w 21600"/>
                <a:gd name="T43" fmla="*/ 11011 h 21600"/>
                <a:gd name="T44" fmla="*/ 1963 w 21600"/>
                <a:gd name="T45" fmla="*/ 11435 h 21600"/>
                <a:gd name="T46" fmla="*/ 1177 w 21600"/>
                <a:gd name="T47" fmla="*/ 12282 h 21600"/>
                <a:gd name="T48" fmla="*/ 785 w 21600"/>
                <a:gd name="T49" fmla="*/ 12705 h 21600"/>
                <a:gd name="T50" fmla="*/ 392 w 21600"/>
                <a:gd name="T51" fmla="*/ 13976 h 21600"/>
                <a:gd name="T52" fmla="*/ 392 w 21600"/>
                <a:gd name="T53" fmla="*/ 14823 h 21600"/>
                <a:gd name="T54" fmla="*/ 0 w 21600"/>
                <a:gd name="T55" fmla="*/ 15246 h 21600"/>
                <a:gd name="T56" fmla="*/ 0 w 21600"/>
                <a:gd name="T57" fmla="*/ 16093 h 21600"/>
                <a:gd name="T58" fmla="*/ 392 w 21600"/>
                <a:gd name="T59" fmla="*/ 16940 h 21600"/>
                <a:gd name="T60" fmla="*/ 392 w 21600"/>
                <a:gd name="T61" fmla="*/ 18211 h 21600"/>
                <a:gd name="T62" fmla="*/ 392 w 21600"/>
                <a:gd name="T63" fmla="*/ 18635 h 21600"/>
                <a:gd name="T64" fmla="*/ 1570 w 21600"/>
                <a:gd name="T65" fmla="*/ 19058 h 21600"/>
                <a:gd name="T66" fmla="*/ 3141 w 21600"/>
                <a:gd name="T67" fmla="*/ 21176 h 21600"/>
                <a:gd name="T68" fmla="*/ 4712 w 21600"/>
                <a:gd name="T69" fmla="*/ 21600 h 21600"/>
                <a:gd name="T70" fmla="*/ 6283 w 21600"/>
                <a:gd name="T71" fmla="*/ 21600 h 21600"/>
                <a:gd name="T72" fmla="*/ 7854 w 21600"/>
                <a:gd name="T73" fmla="*/ 20752 h 21600"/>
                <a:gd name="T74" fmla="*/ 9425 w 21600"/>
                <a:gd name="T75" fmla="*/ 19058 h 21600"/>
                <a:gd name="T76" fmla="*/ 11388 w 21600"/>
                <a:gd name="T77" fmla="*/ 17364 h 21600"/>
                <a:gd name="T78" fmla="*/ 12959 w 21600"/>
                <a:gd name="T79" fmla="*/ 15246 h 21600"/>
                <a:gd name="T80" fmla="*/ 14530 w 21600"/>
                <a:gd name="T81" fmla="*/ 13129 h 21600"/>
                <a:gd name="T82" fmla="*/ 15708 w 21600"/>
                <a:gd name="T83" fmla="*/ 11011 h 21600"/>
                <a:gd name="T84" fmla="*/ 17279 w 21600"/>
                <a:gd name="T85" fmla="*/ 8470 h 21600"/>
                <a:gd name="T86" fmla="*/ 18458 w 21600"/>
                <a:gd name="T87" fmla="*/ 6352 h 21600"/>
                <a:gd name="T88" fmla="*/ 19243 w 21600"/>
                <a:gd name="T89" fmla="*/ 4658 h 21600"/>
                <a:gd name="T90" fmla="*/ 20814 w 21600"/>
                <a:gd name="T91" fmla="*/ 2541 h 21600"/>
                <a:gd name="T92" fmla="*/ 21207 w 21600"/>
                <a:gd name="T93" fmla="*/ 1270 h 21600"/>
                <a:gd name="T94" fmla="*/ 21207 w 21600"/>
                <a:gd name="T95" fmla="*/ 423 h 21600"/>
                <a:gd name="T96" fmla="*/ 21600 w 21600"/>
                <a:gd name="T9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00" h="21600">
                  <a:moveTo>
                    <a:pt x="21600" y="0"/>
                  </a:moveTo>
                  <a:lnTo>
                    <a:pt x="20814" y="423"/>
                  </a:lnTo>
                  <a:lnTo>
                    <a:pt x="20421" y="847"/>
                  </a:lnTo>
                  <a:lnTo>
                    <a:pt x="19636" y="1694"/>
                  </a:lnTo>
                  <a:lnTo>
                    <a:pt x="18458" y="1694"/>
                  </a:lnTo>
                  <a:lnTo>
                    <a:pt x="17672" y="2541"/>
                  </a:lnTo>
                  <a:lnTo>
                    <a:pt x="16887" y="2964"/>
                  </a:lnTo>
                  <a:lnTo>
                    <a:pt x="16494" y="2964"/>
                  </a:lnTo>
                  <a:lnTo>
                    <a:pt x="15316" y="3811"/>
                  </a:lnTo>
                  <a:lnTo>
                    <a:pt x="14138" y="4658"/>
                  </a:lnTo>
                  <a:lnTo>
                    <a:pt x="12959" y="4658"/>
                  </a:lnTo>
                  <a:lnTo>
                    <a:pt x="11781" y="5505"/>
                  </a:lnTo>
                  <a:lnTo>
                    <a:pt x="10996" y="6352"/>
                  </a:lnTo>
                  <a:lnTo>
                    <a:pt x="10210" y="6352"/>
                  </a:lnTo>
                  <a:lnTo>
                    <a:pt x="9032" y="7199"/>
                  </a:lnTo>
                  <a:lnTo>
                    <a:pt x="7854" y="7623"/>
                  </a:lnTo>
                  <a:lnTo>
                    <a:pt x="7069" y="8470"/>
                  </a:lnTo>
                  <a:lnTo>
                    <a:pt x="5890" y="8893"/>
                  </a:lnTo>
                  <a:lnTo>
                    <a:pt x="5105" y="9741"/>
                  </a:lnTo>
                  <a:lnTo>
                    <a:pt x="4319" y="10164"/>
                  </a:lnTo>
                  <a:lnTo>
                    <a:pt x="3534" y="11011"/>
                  </a:lnTo>
                  <a:lnTo>
                    <a:pt x="2748" y="11011"/>
                  </a:lnTo>
                  <a:lnTo>
                    <a:pt x="1963" y="11435"/>
                  </a:lnTo>
                  <a:lnTo>
                    <a:pt x="1177" y="12282"/>
                  </a:lnTo>
                  <a:lnTo>
                    <a:pt x="785" y="12705"/>
                  </a:lnTo>
                  <a:lnTo>
                    <a:pt x="392" y="13976"/>
                  </a:lnTo>
                  <a:lnTo>
                    <a:pt x="392" y="14823"/>
                  </a:lnTo>
                  <a:lnTo>
                    <a:pt x="0" y="15246"/>
                  </a:lnTo>
                  <a:lnTo>
                    <a:pt x="0" y="16093"/>
                  </a:lnTo>
                  <a:lnTo>
                    <a:pt x="392" y="16940"/>
                  </a:lnTo>
                  <a:lnTo>
                    <a:pt x="392" y="18211"/>
                  </a:lnTo>
                  <a:lnTo>
                    <a:pt x="392" y="18635"/>
                  </a:lnTo>
                  <a:lnTo>
                    <a:pt x="1570" y="19058"/>
                  </a:lnTo>
                  <a:lnTo>
                    <a:pt x="3141" y="21176"/>
                  </a:lnTo>
                  <a:lnTo>
                    <a:pt x="4712" y="21600"/>
                  </a:lnTo>
                  <a:lnTo>
                    <a:pt x="6283" y="21600"/>
                  </a:lnTo>
                  <a:lnTo>
                    <a:pt x="7854" y="20752"/>
                  </a:lnTo>
                  <a:lnTo>
                    <a:pt x="9425" y="19058"/>
                  </a:lnTo>
                  <a:lnTo>
                    <a:pt x="11388" y="17364"/>
                  </a:lnTo>
                  <a:lnTo>
                    <a:pt x="12959" y="15246"/>
                  </a:lnTo>
                  <a:lnTo>
                    <a:pt x="14530" y="13129"/>
                  </a:lnTo>
                  <a:lnTo>
                    <a:pt x="15708" y="11011"/>
                  </a:lnTo>
                  <a:lnTo>
                    <a:pt x="17279" y="8470"/>
                  </a:lnTo>
                  <a:lnTo>
                    <a:pt x="18458" y="6352"/>
                  </a:lnTo>
                  <a:lnTo>
                    <a:pt x="19243" y="4658"/>
                  </a:lnTo>
                  <a:lnTo>
                    <a:pt x="20814" y="2541"/>
                  </a:lnTo>
                  <a:lnTo>
                    <a:pt x="21207" y="1270"/>
                  </a:lnTo>
                  <a:lnTo>
                    <a:pt x="21207" y="423"/>
                  </a:lnTo>
                  <a:lnTo>
                    <a:pt x="21600" y="0"/>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5" name="未知"/>
            <p:cNvSpPr>
              <a:spLocks noChangeAspect="1"/>
            </p:cNvSpPr>
            <p:nvPr/>
          </p:nvSpPr>
          <p:spPr bwMode="auto">
            <a:xfrm>
              <a:off x="556" y="175"/>
              <a:ext cx="161" cy="70"/>
            </a:xfrm>
            <a:custGeom>
              <a:avLst/>
              <a:gdLst>
                <a:gd name="T0" fmla="*/ 15211 w 21600"/>
                <a:gd name="T1" fmla="*/ 1393 h 21600"/>
                <a:gd name="T2" fmla="*/ 14907 w 21600"/>
                <a:gd name="T3" fmla="*/ 0 h 21600"/>
                <a:gd name="T4" fmla="*/ 14298 w 21600"/>
                <a:gd name="T5" fmla="*/ 1393 h 21600"/>
                <a:gd name="T6" fmla="*/ 12472 w 21600"/>
                <a:gd name="T7" fmla="*/ 3483 h 21600"/>
                <a:gd name="T8" fmla="*/ 10951 w 21600"/>
                <a:gd name="T9" fmla="*/ 4877 h 21600"/>
                <a:gd name="T10" fmla="*/ 9126 w 21600"/>
                <a:gd name="T11" fmla="*/ 5574 h 21600"/>
                <a:gd name="T12" fmla="*/ 6692 w 21600"/>
                <a:gd name="T13" fmla="*/ 5574 h 21600"/>
                <a:gd name="T14" fmla="*/ 4867 w 21600"/>
                <a:gd name="T15" fmla="*/ 6270 h 21600"/>
                <a:gd name="T16" fmla="*/ 2737 w 21600"/>
                <a:gd name="T17" fmla="*/ 5574 h 21600"/>
                <a:gd name="T18" fmla="*/ 912 w 21600"/>
                <a:gd name="T19" fmla="*/ 5574 h 21600"/>
                <a:gd name="T20" fmla="*/ 0 w 21600"/>
                <a:gd name="T21" fmla="*/ 6270 h 21600"/>
                <a:gd name="T22" fmla="*/ 304 w 21600"/>
                <a:gd name="T23" fmla="*/ 7664 h 21600"/>
                <a:gd name="T24" fmla="*/ 1216 w 21600"/>
                <a:gd name="T25" fmla="*/ 9754 h 21600"/>
                <a:gd name="T26" fmla="*/ 2737 w 21600"/>
                <a:gd name="T27" fmla="*/ 13238 h 21600"/>
                <a:gd name="T28" fmla="*/ 4258 w 21600"/>
                <a:gd name="T29" fmla="*/ 15328 h 21600"/>
                <a:gd name="T30" fmla="*/ 6388 w 21600"/>
                <a:gd name="T31" fmla="*/ 18115 h 21600"/>
                <a:gd name="T32" fmla="*/ 7909 w 21600"/>
                <a:gd name="T33" fmla="*/ 20206 h 21600"/>
                <a:gd name="T34" fmla="*/ 9735 w 21600"/>
                <a:gd name="T35" fmla="*/ 21600 h 21600"/>
                <a:gd name="T36" fmla="*/ 10951 w 21600"/>
                <a:gd name="T37" fmla="*/ 20902 h 21600"/>
                <a:gd name="T38" fmla="*/ 11864 w 21600"/>
                <a:gd name="T39" fmla="*/ 20206 h 21600"/>
                <a:gd name="T40" fmla="*/ 12777 w 21600"/>
                <a:gd name="T41" fmla="*/ 20206 h 21600"/>
                <a:gd name="T42" fmla="*/ 14298 w 21600"/>
                <a:gd name="T43" fmla="*/ 20206 h 21600"/>
                <a:gd name="T44" fmla="*/ 15819 w 21600"/>
                <a:gd name="T45" fmla="*/ 18812 h 21600"/>
                <a:gd name="T46" fmla="*/ 17036 w 21600"/>
                <a:gd name="T47" fmla="*/ 18812 h 21600"/>
                <a:gd name="T48" fmla="*/ 18253 w 21600"/>
                <a:gd name="T49" fmla="*/ 17419 h 21600"/>
                <a:gd name="T50" fmla="*/ 19165 w 21600"/>
                <a:gd name="T51" fmla="*/ 15328 h 21600"/>
                <a:gd name="T52" fmla="*/ 20382 w 21600"/>
                <a:gd name="T53" fmla="*/ 13238 h 21600"/>
                <a:gd name="T54" fmla="*/ 21295 w 21600"/>
                <a:gd name="T55" fmla="*/ 11148 h 21600"/>
                <a:gd name="T56" fmla="*/ 21295 w 21600"/>
                <a:gd name="T57" fmla="*/ 8361 h 21600"/>
                <a:gd name="T58" fmla="*/ 21295 w 21600"/>
                <a:gd name="T59" fmla="*/ 6967 h 21600"/>
                <a:gd name="T60" fmla="*/ 21295 w 21600"/>
                <a:gd name="T61" fmla="*/ 5574 h 21600"/>
                <a:gd name="T62" fmla="*/ 20078 w 21600"/>
                <a:gd name="T63" fmla="*/ 4180 h 21600"/>
                <a:gd name="T64" fmla="*/ 18557 w 21600"/>
                <a:gd name="T65" fmla="*/ 3483 h 21600"/>
                <a:gd name="T66" fmla="*/ 16123 w 21600"/>
                <a:gd name="T67" fmla="*/ 278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600" h="21600">
                  <a:moveTo>
                    <a:pt x="15515" y="2090"/>
                  </a:moveTo>
                  <a:lnTo>
                    <a:pt x="15211" y="1393"/>
                  </a:lnTo>
                  <a:lnTo>
                    <a:pt x="15211" y="696"/>
                  </a:lnTo>
                  <a:lnTo>
                    <a:pt x="14907" y="0"/>
                  </a:lnTo>
                  <a:lnTo>
                    <a:pt x="14602" y="696"/>
                  </a:lnTo>
                  <a:lnTo>
                    <a:pt x="14298" y="1393"/>
                  </a:lnTo>
                  <a:lnTo>
                    <a:pt x="13385" y="2787"/>
                  </a:lnTo>
                  <a:lnTo>
                    <a:pt x="12472" y="3483"/>
                  </a:lnTo>
                  <a:lnTo>
                    <a:pt x="11256" y="4180"/>
                  </a:lnTo>
                  <a:lnTo>
                    <a:pt x="10951" y="4877"/>
                  </a:lnTo>
                  <a:lnTo>
                    <a:pt x="10039" y="4877"/>
                  </a:lnTo>
                  <a:lnTo>
                    <a:pt x="9126" y="5574"/>
                  </a:lnTo>
                  <a:lnTo>
                    <a:pt x="7909" y="5574"/>
                  </a:lnTo>
                  <a:lnTo>
                    <a:pt x="6692" y="5574"/>
                  </a:lnTo>
                  <a:lnTo>
                    <a:pt x="6084" y="5574"/>
                  </a:lnTo>
                  <a:lnTo>
                    <a:pt x="4867" y="6270"/>
                  </a:lnTo>
                  <a:lnTo>
                    <a:pt x="3954" y="5574"/>
                  </a:lnTo>
                  <a:lnTo>
                    <a:pt x="2737" y="5574"/>
                  </a:lnTo>
                  <a:lnTo>
                    <a:pt x="1825" y="6270"/>
                  </a:lnTo>
                  <a:lnTo>
                    <a:pt x="912" y="5574"/>
                  </a:lnTo>
                  <a:lnTo>
                    <a:pt x="0" y="6270"/>
                  </a:lnTo>
                  <a:lnTo>
                    <a:pt x="0" y="6270"/>
                  </a:lnTo>
                  <a:lnTo>
                    <a:pt x="0" y="6270"/>
                  </a:lnTo>
                  <a:lnTo>
                    <a:pt x="304" y="7664"/>
                  </a:lnTo>
                  <a:lnTo>
                    <a:pt x="608" y="9057"/>
                  </a:lnTo>
                  <a:lnTo>
                    <a:pt x="1216" y="9754"/>
                  </a:lnTo>
                  <a:lnTo>
                    <a:pt x="1825" y="11148"/>
                  </a:lnTo>
                  <a:lnTo>
                    <a:pt x="2737" y="13238"/>
                  </a:lnTo>
                  <a:lnTo>
                    <a:pt x="3346" y="14632"/>
                  </a:lnTo>
                  <a:lnTo>
                    <a:pt x="4258" y="15328"/>
                  </a:lnTo>
                  <a:lnTo>
                    <a:pt x="5475" y="16722"/>
                  </a:lnTo>
                  <a:lnTo>
                    <a:pt x="6388" y="18115"/>
                  </a:lnTo>
                  <a:lnTo>
                    <a:pt x="7605" y="18812"/>
                  </a:lnTo>
                  <a:lnTo>
                    <a:pt x="7909" y="20206"/>
                  </a:lnTo>
                  <a:lnTo>
                    <a:pt x="8822" y="21600"/>
                  </a:lnTo>
                  <a:lnTo>
                    <a:pt x="9735" y="21600"/>
                  </a:lnTo>
                  <a:lnTo>
                    <a:pt x="10343" y="21600"/>
                  </a:lnTo>
                  <a:lnTo>
                    <a:pt x="10951" y="20902"/>
                  </a:lnTo>
                  <a:lnTo>
                    <a:pt x="11256" y="20902"/>
                  </a:lnTo>
                  <a:lnTo>
                    <a:pt x="11864" y="20206"/>
                  </a:lnTo>
                  <a:lnTo>
                    <a:pt x="12168" y="20206"/>
                  </a:lnTo>
                  <a:lnTo>
                    <a:pt x="12777" y="20206"/>
                  </a:lnTo>
                  <a:lnTo>
                    <a:pt x="13689" y="19509"/>
                  </a:lnTo>
                  <a:lnTo>
                    <a:pt x="14298" y="20206"/>
                  </a:lnTo>
                  <a:lnTo>
                    <a:pt x="14907" y="19509"/>
                  </a:lnTo>
                  <a:lnTo>
                    <a:pt x="15819" y="18812"/>
                  </a:lnTo>
                  <a:lnTo>
                    <a:pt x="16428" y="18812"/>
                  </a:lnTo>
                  <a:lnTo>
                    <a:pt x="17036" y="18812"/>
                  </a:lnTo>
                  <a:lnTo>
                    <a:pt x="17644" y="17419"/>
                  </a:lnTo>
                  <a:lnTo>
                    <a:pt x="18253" y="17419"/>
                  </a:lnTo>
                  <a:lnTo>
                    <a:pt x="18861" y="16025"/>
                  </a:lnTo>
                  <a:lnTo>
                    <a:pt x="19165" y="15328"/>
                  </a:lnTo>
                  <a:lnTo>
                    <a:pt x="19774" y="14632"/>
                  </a:lnTo>
                  <a:lnTo>
                    <a:pt x="20382" y="13238"/>
                  </a:lnTo>
                  <a:lnTo>
                    <a:pt x="20991" y="11845"/>
                  </a:lnTo>
                  <a:lnTo>
                    <a:pt x="21295" y="11148"/>
                  </a:lnTo>
                  <a:lnTo>
                    <a:pt x="21600" y="9754"/>
                  </a:lnTo>
                  <a:lnTo>
                    <a:pt x="21295" y="8361"/>
                  </a:lnTo>
                  <a:lnTo>
                    <a:pt x="21600" y="7664"/>
                  </a:lnTo>
                  <a:lnTo>
                    <a:pt x="21295" y="6967"/>
                  </a:lnTo>
                  <a:lnTo>
                    <a:pt x="21295" y="6270"/>
                  </a:lnTo>
                  <a:lnTo>
                    <a:pt x="21295" y="5574"/>
                  </a:lnTo>
                  <a:lnTo>
                    <a:pt x="20687" y="4877"/>
                  </a:lnTo>
                  <a:lnTo>
                    <a:pt x="20078" y="4180"/>
                  </a:lnTo>
                  <a:lnTo>
                    <a:pt x="19470" y="4180"/>
                  </a:lnTo>
                  <a:lnTo>
                    <a:pt x="18557" y="3483"/>
                  </a:lnTo>
                  <a:lnTo>
                    <a:pt x="17340" y="2787"/>
                  </a:lnTo>
                  <a:lnTo>
                    <a:pt x="16123" y="2787"/>
                  </a:lnTo>
                  <a:lnTo>
                    <a:pt x="15515" y="2090"/>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6" name="未知"/>
            <p:cNvSpPr>
              <a:spLocks noChangeAspect="1"/>
            </p:cNvSpPr>
            <p:nvPr/>
          </p:nvSpPr>
          <p:spPr bwMode="auto">
            <a:xfrm>
              <a:off x="279" y="2"/>
              <a:ext cx="186" cy="216"/>
            </a:xfrm>
            <a:custGeom>
              <a:avLst/>
              <a:gdLst>
                <a:gd name="T0" fmla="*/ 20282 w 21600"/>
                <a:gd name="T1" fmla="*/ 7048 h 21600"/>
                <a:gd name="T2" fmla="*/ 17121 w 21600"/>
                <a:gd name="T3" fmla="*/ 3182 h 21600"/>
                <a:gd name="T4" fmla="*/ 13697 w 21600"/>
                <a:gd name="T5" fmla="*/ 1136 h 21600"/>
                <a:gd name="T6" fmla="*/ 9482 w 21600"/>
                <a:gd name="T7" fmla="*/ 0 h 21600"/>
                <a:gd name="T8" fmla="*/ 6058 w 21600"/>
                <a:gd name="T9" fmla="*/ 454 h 21600"/>
                <a:gd name="T10" fmla="*/ 3951 w 21600"/>
                <a:gd name="T11" fmla="*/ 1364 h 21600"/>
                <a:gd name="T12" fmla="*/ 2897 w 21600"/>
                <a:gd name="T13" fmla="*/ 2500 h 21600"/>
                <a:gd name="T14" fmla="*/ 2107 w 21600"/>
                <a:gd name="T15" fmla="*/ 3637 h 21600"/>
                <a:gd name="T16" fmla="*/ 1317 w 21600"/>
                <a:gd name="T17" fmla="*/ 5229 h 21600"/>
                <a:gd name="T18" fmla="*/ 790 w 21600"/>
                <a:gd name="T19" fmla="*/ 6138 h 21600"/>
                <a:gd name="T20" fmla="*/ 0 w 21600"/>
                <a:gd name="T21" fmla="*/ 7048 h 21600"/>
                <a:gd name="T22" fmla="*/ 263 w 21600"/>
                <a:gd name="T23" fmla="*/ 7730 h 21600"/>
                <a:gd name="T24" fmla="*/ 1317 w 21600"/>
                <a:gd name="T25" fmla="*/ 7503 h 21600"/>
                <a:gd name="T26" fmla="*/ 3160 w 21600"/>
                <a:gd name="T27" fmla="*/ 7730 h 21600"/>
                <a:gd name="T28" fmla="*/ 5531 w 21600"/>
                <a:gd name="T29" fmla="*/ 7275 h 21600"/>
                <a:gd name="T30" fmla="*/ 6848 w 21600"/>
                <a:gd name="T31" fmla="*/ 6820 h 21600"/>
                <a:gd name="T32" fmla="*/ 7902 w 21600"/>
                <a:gd name="T33" fmla="*/ 6366 h 21600"/>
                <a:gd name="T34" fmla="*/ 8955 w 21600"/>
                <a:gd name="T35" fmla="*/ 6138 h 21600"/>
                <a:gd name="T36" fmla="*/ 10272 w 21600"/>
                <a:gd name="T37" fmla="*/ 5911 h 21600"/>
                <a:gd name="T38" fmla="*/ 11326 w 21600"/>
                <a:gd name="T39" fmla="*/ 5911 h 21600"/>
                <a:gd name="T40" fmla="*/ 12643 w 21600"/>
                <a:gd name="T41" fmla="*/ 6593 h 21600"/>
                <a:gd name="T42" fmla="*/ 13697 w 21600"/>
                <a:gd name="T43" fmla="*/ 7503 h 21600"/>
                <a:gd name="T44" fmla="*/ 14224 w 21600"/>
                <a:gd name="T45" fmla="*/ 8412 h 21600"/>
                <a:gd name="T46" fmla="*/ 14487 w 21600"/>
                <a:gd name="T47" fmla="*/ 9094 h 21600"/>
                <a:gd name="T48" fmla="*/ 15014 w 21600"/>
                <a:gd name="T49" fmla="*/ 10004 h 21600"/>
                <a:gd name="T50" fmla="*/ 15541 w 21600"/>
                <a:gd name="T51" fmla="*/ 10913 h 21600"/>
                <a:gd name="T52" fmla="*/ 15541 w 21600"/>
                <a:gd name="T53" fmla="*/ 11368 h 21600"/>
                <a:gd name="T54" fmla="*/ 16331 w 21600"/>
                <a:gd name="T55" fmla="*/ 13187 h 21600"/>
                <a:gd name="T56" fmla="*/ 16331 w 21600"/>
                <a:gd name="T57" fmla="*/ 15006 h 21600"/>
                <a:gd name="T58" fmla="*/ 15541 w 21600"/>
                <a:gd name="T59" fmla="*/ 16370 h 21600"/>
                <a:gd name="T60" fmla="*/ 14751 w 21600"/>
                <a:gd name="T61" fmla="*/ 17734 h 21600"/>
                <a:gd name="T62" fmla="*/ 13697 w 21600"/>
                <a:gd name="T63" fmla="*/ 18643 h 21600"/>
                <a:gd name="T64" fmla="*/ 13170 w 21600"/>
                <a:gd name="T65" fmla="*/ 19098 h 21600"/>
                <a:gd name="T66" fmla="*/ 12380 w 21600"/>
                <a:gd name="T67" fmla="*/ 18871 h 21600"/>
                <a:gd name="T68" fmla="*/ 11326 w 21600"/>
                <a:gd name="T69" fmla="*/ 18189 h 21600"/>
                <a:gd name="T70" fmla="*/ 10272 w 21600"/>
                <a:gd name="T71" fmla="*/ 17507 h 21600"/>
                <a:gd name="T72" fmla="*/ 8955 w 21600"/>
                <a:gd name="T73" fmla="*/ 16825 h 21600"/>
                <a:gd name="T74" fmla="*/ 8165 w 21600"/>
                <a:gd name="T75" fmla="*/ 16597 h 21600"/>
                <a:gd name="T76" fmla="*/ 8429 w 21600"/>
                <a:gd name="T77" fmla="*/ 17279 h 21600"/>
                <a:gd name="T78" fmla="*/ 8692 w 21600"/>
                <a:gd name="T79" fmla="*/ 17961 h 21600"/>
                <a:gd name="T80" fmla="*/ 11326 w 21600"/>
                <a:gd name="T81" fmla="*/ 20690 h 21600"/>
                <a:gd name="T82" fmla="*/ 15277 w 21600"/>
                <a:gd name="T83" fmla="*/ 21600 h 21600"/>
                <a:gd name="T84" fmla="*/ 18175 w 21600"/>
                <a:gd name="T85" fmla="*/ 19780 h 21600"/>
                <a:gd name="T86" fmla="*/ 20546 w 21600"/>
                <a:gd name="T87" fmla="*/ 16597 h 21600"/>
                <a:gd name="T88" fmla="*/ 21600 w 21600"/>
                <a:gd name="T89" fmla="*/ 1250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600" h="21600">
                  <a:moveTo>
                    <a:pt x="21600" y="10458"/>
                  </a:moveTo>
                  <a:lnTo>
                    <a:pt x="20809" y="8639"/>
                  </a:lnTo>
                  <a:lnTo>
                    <a:pt x="20282" y="7048"/>
                  </a:lnTo>
                  <a:lnTo>
                    <a:pt x="19229" y="5684"/>
                  </a:lnTo>
                  <a:lnTo>
                    <a:pt x="18438" y="4319"/>
                  </a:lnTo>
                  <a:lnTo>
                    <a:pt x="17121" y="3182"/>
                  </a:lnTo>
                  <a:lnTo>
                    <a:pt x="16068" y="2273"/>
                  </a:lnTo>
                  <a:lnTo>
                    <a:pt x="14751" y="1364"/>
                  </a:lnTo>
                  <a:lnTo>
                    <a:pt x="13697" y="1136"/>
                  </a:lnTo>
                  <a:lnTo>
                    <a:pt x="12117" y="454"/>
                  </a:lnTo>
                  <a:lnTo>
                    <a:pt x="11063" y="227"/>
                  </a:lnTo>
                  <a:lnTo>
                    <a:pt x="9482" y="0"/>
                  </a:lnTo>
                  <a:lnTo>
                    <a:pt x="8429" y="0"/>
                  </a:lnTo>
                  <a:lnTo>
                    <a:pt x="7111" y="227"/>
                  </a:lnTo>
                  <a:lnTo>
                    <a:pt x="6058" y="454"/>
                  </a:lnTo>
                  <a:lnTo>
                    <a:pt x="4741" y="681"/>
                  </a:lnTo>
                  <a:lnTo>
                    <a:pt x="4477" y="1136"/>
                  </a:lnTo>
                  <a:lnTo>
                    <a:pt x="3951" y="1364"/>
                  </a:lnTo>
                  <a:lnTo>
                    <a:pt x="3424" y="1818"/>
                  </a:lnTo>
                  <a:lnTo>
                    <a:pt x="3424" y="2273"/>
                  </a:lnTo>
                  <a:lnTo>
                    <a:pt x="2897" y="2500"/>
                  </a:lnTo>
                  <a:lnTo>
                    <a:pt x="2897" y="3182"/>
                  </a:lnTo>
                  <a:lnTo>
                    <a:pt x="2370" y="3410"/>
                  </a:lnTo>
                  <a:lnTo>
                    <a:pt x="2107" y="3637"/>
                  </a:lnTo>
                  <a:lnTo>
                    <a:pt x="1843" y="4092"/>
                  </a:lnTo>
                  <a:lnTo>
                    <a:pt x="1843" y="4774"/>
                  </a:lnTo>
                  <a:lnTo>
                    <a:pt x="1317" y="5229"/>
                  </a:lnTo>
                  <a:lnTo>
                    <a:pt x="1580" y="5456"/>
                  </a:lnTo>
                  <a:lnTo>
                    <a:pt x="1317" y="5911"/>
                  </a:lnTo>
                  <a:lnTo>
                    <a:pt x="790" y="6138"/>
                  </a:lnTo>
                  <a:lnTo>
                    <a:pt x="790" y="6820"/>
                  </a:lnTo>
                  <a:lnTo>
                    <a:pt x="526" y="6820"/>
                  </a:lnTo>
                  <a:lnTo>
                    <a:pt x="0" y="7048"/>
                  </a:lnTo>
                  <a:lnTo>
                    <a:pt x="0" y="7275"/>
                  </a:lnTo>
                  <a:lnTo>
                    <a:pt x="0" y="7503"/>
                  </a:lnTo>
                  <a:lnTo>
                    <a:pt x="263" y="7730"/>
                  </a:lnTo>
                  <a:lnTo>
                    <a:pt x="526" y="7730"/>
                  </a:lnTo>
                  <a:lnTo>
                    <a:pt x="1053" y="7503"/>
                  </a:lnTo>
                  <a:lnTo>
                    <a:pt x="1317" y="7503"/>
                  </a:lnTo>
                  <a:lnTo>
                    <a:pt x="2107" y="7730"/>
                  </a:lnTo>
                  <a:lnTo>
                    <a:pt x="2634" y="7503"/>
                  </a:lnTo>
                  <a:lnTo>
                    <a:pt x="3160" y="7730"/>
                  </a:lnTo>
                  <a:lnTo>
                    <a:pt x="3951" y="7503"/>
                  </a:lnTo>
                  <a:lnTo>
                    <a:pt x="4741" y="7503"/>
                  </a:lnTo>
                  <a:lnTo>
                    <a:pt x="5531" y="7275"/>
                  </a:lnTo>
                  <a:lnTo>
                    <a:pt x="6058" y="7048"/>
                  </a:lnTo>
                  <a:lnTo>
                    <a:pt x="6321" y="7048"/>
                  </a:lnTo>
                  <a:lnTo>
                    <a:pt x="6848" y="6820"/>
                  </a:lnTo>
                  <a:lnTo>
                    <a:pt x="7375" y="6593"/>
                  </a:lnTo>
                  <a:lnTo>
                    <a:pt x="7638" y="6366"/>
                  </a:lnTo>
                  <a:lnTo>
                    <a:pt x="7902" y="6366"/>
                  </a:lnTo>
                  <a:lnTo>
                    <a:pt x="8165" y="6366"/>
                  </a:lnTo>
                  <a:lnTo>
                    <a:pt x="8429" y="6138"/>
                  </a:lnTo>
                  <a:lnTo>
                    <a:pt x="8955" y="6138"/>
                  </a:lnTo>
                  <a:lnTo>
                    <a:pt x="9482" y="6138"/>
                  </a:lnTo>
                  <a:lnTo>
                    <a:pt x="9746" y="5911"/>
                  </a:lnTo>
                  <a:lnTo>
                    <a:pt x="10272" y="5911"/>
                  </a:lnTo>
                  <a:lnTo>
                    <a:pt x="10536" y="5911"/>
                  </a:lnTo>
                  <a:lnTo>
                    <a:pt x="11063" y="5684"/>
                  </a:lnTo>
                  <a:lnTo>
                    <a:pt x="11326" y="5911"/>
                  </a:lnTo>
                  <a:lnTo>
                    <a:pt x="11590" y="6138"/>
                  </a:lnTo>
                  <a:lnTo>
                    <a:pt x="12117" y="6138"/>
                  </a:lnTo>
                  <a:lnTo>
                    <a:pt x="12643" y="6593"/>
                  </a:lnTo>
                  <a:lnTo>
                    <a:pt x="13170" y="7048"/>
                  </a:lnTo>
                  <a:lnTo>
                    <a:pt x="13434" y="7275"/>
                  </a:lnTo>
                  <a:lnTo>
                    <a:pt x="13697" y="7503"/>
                  </a:lnTo>
                  <a:lnTo>
                    <a:pt x="13960" y="7730"/>
                  </a:lnTo>
                  <a:lnTo>
                    <a:pt x="13960" y="7957"/>
                  </a:lnTo>
                  <a:lnTo>
                    <a:pt x="14224" y="8412"/>
                  </a:lnTo>
                  <a:lnTo>
                    <a:pt x="14487" y="8639"/>
                  </a:lnTo>
                  <a:lnTo>
                    <a:pt x="14487" y="8867"/>
                  </a:lnTo>
                  <a:lnTo>
                    <a:pt x="14487" y="9094"/>
                  </a:lnTo>
                  <a:lnTo>
                    <a:pt x="14751" y="9321"/>
                  </a:lnTo>
                  <a:lnTo>
                    <a:pt x="15014" y="9776"/>
                  </a:lnTo>
                  <a:lnTo>
                    <a:pt x="15014" y="10004"/>
                  </a:lnTo>
                  <a:lnTo>
                    <a:pt x="15014" y="10231"/>
                  </a:lnTo>
                  <a:lnTo>
                    <a:pt x="15541" y="10686"/>
                  </a:lnTo>
                  <a:lnTo>
                    <a:pt x="15541" y="10913"/>
                  </a:lnTo>
                  <a:lnTo>
                    <a:pt x="15541" y="10913"/>
                  </a:lnTo>
                  <a:lnTo>
                    <a:pt x="15541" y="11140"/>
                  </a:lnTo>
                  <a:lnTo>
                    <a:pt x="15541" y="11368"/>
                  </a:lnTo>
                  <a:lnTo>
                    <a:pt x="16068" y="12050"/>
                  </a:lnTo>
                  <a:lnTo>
                    <a:pt x="16068" y="12504"/>
                  </a:lnTo>
                  <a:lnTo>
                    <a:pt x="16331" y="13187"/>
                  </a:lnTo>
                  <a:lnTo>
                    <a:pt x="16594" y="13869"/>
                  </a:lnTo>
                  <a:lnTo>
                    <a:pt x="16331" y="14323"/>
                  </a:lnTo>
                  <a:lnTo>
                    <a:pt x="16331" y="15006"/>
                  </a:lnTo>
                  <a:lnTo>
                    <a:pt x="16068" y="15460"/>
                  </a:lnTo>
                  <a:lnTo>
                    <a:pt x="16068" y="15915"/>
                  </a:lnTo>
                  <a:lnTo>
                    <a:pt x="15541" y="16370"/>
                  </a:lnTo>
                  <a:lnTo>
                    <a:pt x="15277" y="16825"/>
                  </a:lnTo>
                  <a:lnTo>
                    <a:pt x="15014" y="17279"/>
                  </a:lnTo>
                  <a:lnTo>
                    <a:pt x="14751" y="17734"/>
                  </a:lnTo>
                  <a:lnTo>
                    <a:pt x="14224" y="18189"/>
                  </a:lnTo>
                  <a:lnTo>
                    <a:pt x="14224" y="18416"/>
                  </a:lnTo>
                  <a:lnTo>
                    <a:pt x="13697" y="18643"/>
                  </a:lnTo>
                  <a:lnTo>
                    <a:pt x="13434" y="18871"/>
                  </a:lnTo>
                  <a:lnTo>
                    <a:pt x="13434" y="18871"/>
                  </a:lnTo>
                  <a:lnTo>
                    <a:pt x="13170" y="19098"/>
                  </a:lnTo>
                  <a:lnTo>
                    <a:pt x="12907" y="19098"/>
                  </a:lnTo>
                  <a:lnTo>
                    <a:pt x="12643" y="18871"/>
                  </a:lnTo>
                  <a:lnTo>
                    <a:pt x="12380" y="18871"/>
                  </a:lnTo>
                  <a:lnTo>
                    <a:pt x="12117" y="18871"/>
                  </a:lnTo>
                  <a:lnTo>
                    <a:pt x="11326" y="18416"/>
                  </a:lnTo>
                  <a:lnTo>
                    <a:pt x="11326" y="18189"/>
                  </a:lnTo>
                  <a:lnTo>
                    <a:pt x="11063" y="17961"/>
                  </a:lnTo>
                  <a:lnTo>
                    <a:pt x="10536" y="17734"/>
                  </a:lnTo>
                  <a:lnTo>
                    <a:pt x="10272" y="17507"/>
                  </a:lnTo>
                  <a:lnTo>
                    <a:pt x="9746" y="17279"/>
                  </a:lnTo>
                  <a:lnTo>
                    <a:pt x="9219" y="17279"/>
                  </a:lnTo>
                  <a:lnTo>
                    <a:pt x="8955" y="16825"/>
                  </a:lnTo>
                  <a:lnTo>
                    <a:pt x="8692" y="16597"/>
                  </a:lnTo>
                  <a:lnTo>
                    <a:pt x="8429" y="16370"/>
                  </a:lnTo>
                  <a:lnTo>
                    <a:pt x="8165" y="16597"/>
                  </a:lnTo>
                  <a:lnTo>
                    <a:pt x="8429" y="16825"/>
                  </a:lnTo>
                  <a:lnTo>
                    <a:pt x="8429" y="17052"/>
                  </a:lnTo>
                  <a:lnTo>
                    <a:pt x="8429" y="17279"/>
                  </a:lnTo>
                  <a:lnTo>
                    <a:pt x="8429" y="17507"/>
                  </a:lnTo>
                  <a:lnTo>
                    <a:pt x="8692" y="17734"/>
                  </a:lnTo>
                  <a:lnTo>
                    <a:pt x="8692" y="17961"/>
                  </a:lnTo>
                  <a:lnTo>
                    <a:pt x="8692" y="18189"/>
                  </a:lnTo>
                  <a:lnTo>
                    <a:pt x="10272" y="19780"/>
                  </a:lnTo>
                  <a:lnTo>
                    <a:pt x="11326" y="20690"/>
                  </a:lnTo>
                  <a:lnTo>
                    <a:pt x="12643" y="21145"/>
                  </a:lnTo>
                  <a:lnTo>
                    <a:pt x="14224" y="21600"/>
                  </a:lnTo>
                  <a:lnTo>
                    <a:pt x="15277" y="21600"/>
                  </a:lnTo>
                  <a:lnTo>
                    <a:pt x="16331" y="21145"/>
                  </a:lnTo>
                  <a:lnTo>
                    <a:pt x="17648" y="20462"/>
                  </a:lnTo>
                  <a:lnTo>
                    <a:pt x="18175" y="19780"/>
                  </a:lnTo>
                  <a:lnTo>
                    <a:pt x="19492" y="18871"/>
                  </a:lnTo>
                  <a:lnTo>
                    <a:pt x="20282" y="17734"/>
                  </a:lnTo>
                  <a:lnTo>
                    <a:pt x="20546" y="16597"/>
                  </a:lnTo>
                  <a:lnTo>
                    <a:pt x="21072" y="15233"/>
                  </a:lnTo>
                  <a:lnTo>
                    <a:pt x="21336" y="14096"/>
                  </a:lnTo>
                  <a:lnTo>
                    <a:pt x="21600" y="12504"/>
                  </a:lnTo>
                  <a:lnTo>
                    <a:pt x="21600" y="11140"/>
                  </a:lnTo>
                  <a:lnTo>
                    <a:pt x="21600" y="10458"/>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7" name="未知"/>
            <p:cNvSpPr>
              <a:spLocks noChangeAspect="1"/>
            </p:cNvSpPr>
            <p:nvPr/>
          </p:nvSpPr>
          <p:spPr bwMode="auto">
            <a:xfrm>
              <a:off x="340" y="254"/>
              <a:ext cx="277" cy="156"/>
            </a:xfrm>
            <a:custGeom>
              <a:avLst/>
              <a:gdLst>
                <a:gd name="T0" fmla="*/ 14340 w 21600"/>
                <a:gd name="T1" fmla="*/ 6573 h 21600"/>
                <a:gd name="T2" fmla="*/ 12570 w 21600"/>
                <a:gd name="T3" fmla="*/ 8452 h 21600"/>
                <a:gd name="T4" fmla="*/ 10976 w 21600"/>
                <a:gd name="T5" fmla="*/ 9391 h 21600"/>
                <a:gd name="T6" fmla="*/ 9560 w 21600"/>
                <a:gd name="T7" fmla="*/ 10330 h 21600"/>
                <a:gd name="T8" fmla="*/ 8144 w 21600"/>
                <a:gd name="T9" fmla="*/ 11895 h 21600"/>
                <a:gd name="T10" fmla="*/ 6550 w 21600"/>
                <a:gd name="T11" fmla="*/ 13147 h 21600"/>
                <a:gd name="T12" fmla="*/ 5488 w 21600"/>
                <a:gd name="T13" fmla="*/ 13147 h 21600"/>
                <a:gd name="T14" fmla="*/ 4072 w 21600"/>
                <a:gd name="T15" fmla="*/ 12208 h 21600"/>
                <a:gd name="T16" fmla="*/ 3186 w 21600"/>
                <a:gd name="T17" fmla="*/ 10643 h 21600"/>
                <a:gd name="T18" fmla="*/ 2655 w 21600"/>
                <a:gd name="T19" fmla="*/ 8452 h 21600"/>
                <a:gd name="T20" fmla="*/ 2832 w 21600"/>
                <a:gd name="T21" fmla="*/ 6573 h 21600"/>
                <a:gd name="T22" fmla="*/ 3009 w 21600"/>
                <a:gd name="T23" fmla="*/ 5321 h 21600"/>
                <a:gd name="T24" fmla="*/ 3009 w 21600"/>
                <a:gd name="T25" fmla="*/ 3756 h 21600"/>
                <a:gd name="T26" fmla="*/ 3009 w 21600"/>
                <a:gd name="T27" fmla="*/ 1878 h 21600"/>
                <a:gd name="T28" fmla="*/ 2832 w 21600"/>
                <a:gd name="T29" fmla="*/ 1252 h 21600"/>
                <a:gd name="T30" fmla="*/ 2301 w 21600"/>
                <a:gd name="T31" fmla="*/ 0 h 21600"/>
                <a:gd name="T32" fmla="*/ 1593 w 21600"/>
                <a:gd name="T33" fmla="*/ 312 h 21600"/>
                <a:gd name="T34" fmla="*/ 707 w 21600"/>
                <a:gd name="T35" fmla="*/ 2817 h 21600"/>
                <a:gd name="T36" fmla="*/ 176 w 21600"/>
                <a:gd name="T37" fmla="*/ 7199 h 21600"/>
                <a:gd name="T38" fmla="*/ 353 w 21600"/>
                <a:gd name="T39" fmla="*/ 11895 h 21600"/>
                <a:gd name="T40" fmla="*/ 1062 w 21600"/>
                <a:gd name="T41" fmla="*/ 16591 h 21600"/>
                <a:gd name="T42" fmla="*/ 2832 w 21600"/>
                <a:gd name="T43" fmla="*/ 19408 h 21600"/>
                <a:gd name="T44" fmla="*/ 4426 w 21600"/>
                <a:gd name="T45" fmla="*/ 20660 h 21600"/>
                <a:gd name="T46" fmla="*/ 6019 w 21600"/>
                <a:gd name="T47" fmla="*/ 21286 h 21600"/>
                <a:gd name="T48" fmla="*/ 7435 w 21600"/>
                <a:gd name="T49" fmla="*/ 21600 h 21600"/>
                <a:gd name="T50" fmla="*/ 8498 w 21600"/>
                <a:gd name="T51" fmla="*/ 20660 h 21600"/>
                <a:gd name="T52" fmla="*/ 9914 w 21600"/>
                <a:gd name="T53" fmla="*/ 19721 h 21600"/>
                <a:gd name="T54" fmla="*/ 10976 w 21600"/>
                <a:gd name="T55" fmla="*/ 18469 h 21600"/>
                <a:gd name="T56" fmla="*/ 12216 w 21600"/>
                <a:gd name="T57" fmla="*/ 17217 h 21600"/>
                <a:gd name="T58" fmla="*/ 13278 w 21600"/>
                <a:gd name="T59" fmla="*/ 15651 h 21600"/>
                <a:gd name="T60" fmla="*/ 14340 w 21600"/>
                <a:gd name="T61" fmla="*/ 14712 h 21600"/>
                <a:gd name="T62" fmla="*/ 15403 w 21600"/>
                <a:gd name="T63" fmla="*/ 14399 h 21600"/>
                <a:gd name="T64" fmla="*/ 16465 w 21600"/>
                <a:gd name="T65" fmla="*/ 13773 h 21600"/>
                <a:gd name="T66" fmla="*/ 17704 w 21600"/>
                <a:gd name="T67" fmla="*/ 13147 h 21600"/>
                <a:gd name="T68" fmla="*/ 18589 w 21600"/>
                <a:gd name="T69" fmla="*/ 12208 h 21600"/>
                <a:gd name="T70" fmla="*/ 19652 w 21600"/>
                <a:gd name="T71" fmla="*/ 10643 h 21600"/>
                <a:gd name="T72" fmla="*/ 20537 w 21600"/>
                <a:gd name="T73" fmla="*/ 9078 h 21600"/>
                <a:gd name="T74" fmla="*/ 21068 w 21600"/>
                <a:gd name="T75" fmla="*/ 7513 h 21600"/>
                <a:gd name="T76" fmla="*/ 21600 w 21600"/>
                <a:gd name="T77" fmla="*/ 5634 h 21600"/>
                <a:gd name="T78" fmla="*/ 21422 w 21600"/>
                <a:gd name="T79" fmla="*/ 3756 h 21600"/>
                <a:gd name="T80" fmla="*/ 20714 w 21600"/>
                <a:gd name="T81" fmla="*/ 2504 h 21600"/>
                <a:gd name="T82" fmla="*/ 19829 w 21600"/>
                <a:gd name="T83" fmla="*/ 1878 h 21600"/>
                <a:gd name="T84" fmla="*/ 18412 w 21600"/>
                <a:gd name="T85" fmla="*/ 1878 h 21600"/>
                <a:gd name="T86" fmla="*/ 17704 w 21600"/>
                <a:gd name="T87" fmla="*/ 2504 h 21600"/>
                <a:gd name="T88" fmla="*/ 17173 w 21600"/>
                <a:gd name="T89" fmla="*/ 3130 h 21600"/>
                <a:gd name="T90" fmla="*/ 16642 w 21600"/>
                <a:gd name="T91" fmla="*/ 3756 h 21600"/>
                <a:gd name="T92" fmla="*/ 16111 w 21600"/>
                <a:gd name="T93" fmla="*/ 4695 h 21600"/>
                <a:gd name="T94" fmla="*/ 15403 w 21600"/>
                <a:gd name="T95" fmla="*/ 532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00" h="21600">
                  <a:moveTo>
                    <a:pt x="15049" y="5634"/>
                  </a:moveTo>
                  <a:lnTo>
                    <a:pt x="14517" y="6260"/>
                  </a:lnTo>
                  <a:lnTo>
                    <a:pt x="14340" y="6573"/>
                  </a:lnTo>
                  <a:lnTo>
                    <a:pt x="13632" y="7199"/>
                  </a:lnTo>
                  <a:lnTo>
                    <a:pt x="13101" y="7825"/>
                  </a:lnTo>
                  <a:lnTo>
                    <a:pt x="12570" y="8452"/>
                  </a:lnTo>
                  <a:lnTo>
                    <a:pt x="12039" y="8452"/>
                  </a:lnTo>
                  <a:lnTo>
                    <a:pt x="11684" y="9078"/>
                  </a:lnTo>
                  <a:lnTo>
                    <a:pt x="10976" y="9391"/>
                  </a:lnTo>
                  <a:lnTo>
                    <a:pt x="10622" y="9704"/>
                  </a:lnTo>
                  <a:lnTo>
                    <a:pt x="9914" y="10017"/>
                  </a:lnTo>
                  <a:lnTo>
                    <a:pt x="9560" y="10330"/>
                  </a:lnTo>
                  <a:lnTo>
                    <a:pt x="9206" y="10956"/>
                  </a:lnTo>
                  <a:lnTo>
                    <a:pt x="8498" y="11582"/>
                  </a:lnTo>
                  <a:lnTo>
                    <a:pt x="8144" y="11895"/>
                  </a:lnTo>
                  <a:lnTo>
                    <a:pt x="7435" y="12521"/>
                  </a:lnTo>
                  <a:lnTo>
                    <a:pt x="6904" y="13147"/>
                  </a:lnTo>
                  <a:lnTo>
                    <a:pt x="6550" y="13147"/>
                  </a:lnTo>
                  <a:lnTo>
                    <a:pt x="6373" y="13147"/>
                  </a:lnTo>
                  <a:lnTo>
                    <a:pt x="5842" y="13460"/>
                  </a:lnTo>
                  <a:lnTo>
                    <a:pt x="5488" y="13147"/>
                  </a:lnTo>
                  <a:lnTo>
                    <a:pt x="5134" y="12834"/>
                  </a:lnTo>
                  <a:lnTo>
                    <a:pt x="4603" y="12521"/>
                  </a:lnTo>
                  <a:lnTo>
                    <a:pt x="4072" y="12208"/>
                  </a:lnTo>
                  <a:lnTo>
                    <a:pt x="3717" y="11582"/>
                  </a:lnTo>
                  <a:lnTo>
                    <a:pt x="3363" y="11269"/>
                  </a:lnTo>
                  <a:lnTo>
                    <a:pt x="3186" y="10643"/>
                  </a:lnTo>
                  <a:lnTo>
                    <a:pt x="2832" y="9704"/>
                  </a:lnTo>
                  <a:lnTo>
                    <a:pt x="2832" y="8765"/>
                  </a:lnTo>
                  <a:lnTo>
                    <a:pt x="2655" y="8452"/>
                  </a:lnTo>
                  <a:lnTo>
                    <a:pt x="2655" y="7513"/>
                  </a:lnTo>
                  <a:lnTo>
                    <a:pt x="2832" y="7199"/>
                  </a:lnTo>
                  <a:lnTo>
                    <a:pt x="2832" y="6573"/>
                  </a:lnTo>
                  <a:lnTo>
                    <a:pt x="3009" y="6260"/>
                  </a:lnTo>
                  <a:lnTo>
                    <a:pt x="2832" y="5634"/>
                  </a:lnTo>
                  <a:lnTo>
                    <a:pt x="3009" y="5321"/>
                  </a:lnTo>
                  <a:lnTo>
                    <a:pt x="3186" y="4695"/>
                  </a:lnTo>
                  <a:lnTo>
                    <a:pt x="3186" y="4382"/>
                  </a:lnTo>
                  <a:lnTo>
                    <a:pt x="3009" y="3756"/>
                  </a:lnTo>
                  <a:lnTo>
                    <a:pt x="3186" y="3130"/>
                  </a:lnTo>
                  <a:lnTo>
                    <a:pt x="3186" y="2504"/>
                  </a:lnTo>
                  <a:lnTo>
                    <a:pt x="3009" y="1878"/>
                  </a:lnTo>
                  <a:lnTo>
                    <a:pt x="3009" y="1878"/>
                  </a:lnTo>
                  <a:lnTo>
                    <a:pt x="2832" y="1564"/>
                  </a:lnTo>
                  <a:lnTo>
                    <a:pt x="2832" y="1252"/>
                  </a:lnTo>
                  <a:lnTo>
                    <a:pt x="2478" y="939"/>
                  </a:lnTo>
                  <a:lnTo>
                    <a:pt x="2478" y="312"/>
                  </a:lnTo>
                  <a:lnTo>
                    <a:pt x="2301" y="0"/>
                  </a:lnTo>
                  <a:lnTo>
                    <a:pt x="1947" y="312"/>
                  </a:lnTo>
                  <a:lnTo>
                    <a:pt x="1947" y="312"/>
                  </a:lnTo>
                  <a:lnTo>
                    <a:pt x="1593" y="312"/>
                  </a:lnTo>
                  <a:lnTo>
                    <a:pt x="1239" y="939"/>
                  </a:lnTo>
                  <a:lnTo>
                    <a:pt x="1062" y="2191"/>
                  </a:lnTo>
                  <a:lnTo>
                    <a:pt x="707" y="2817"/>
                  </a:lnTo>
                  <a:lnTo>
                    <a:pt x="530" y="4382"/>
                  </a:lnTo>
                  <a:lnTo>
                    <a:pt x="353" y="5947"/>
                  </a:lnTo>
                  <a:lnTo>
                    <a:pt x="176" y="7199"/>
                  </a:lnTo>
                  <a:lnTo>
                    <a:pt x="0" y="8452"/>
                  </a:lnTo>
                  <a:lnTo>
                    <a:pt x="0" y="10330"/>
                  </a:lnTo>
                  <a:lnTo>
                    <a:pt x="353" y="11895"/>
                  </a:lnTo>
                  <a:lnTo>
                    <a:pt x="530" y="13460"/>
                  </a:lnTo>
                  <a:lnTo>
                    <a:pt x="707" y="15026"/>
                  </a:lnTo>
                  <a:lnTo>
                    <a:pt x="1062" y="16591"/>
                  </a:lnTo>
                  <a:lnTo>
                    <a:pt x="1593" y="17530"/>
                  </a:lnTo>
                  <a:lnTo>
                    <a:pt x="2124" y="18782"/>
                  </a:lnTo>
                  <a:lnTo>
                    <a:pt x="2832" y="19408"/>
                  </a:lnTo>
                  <a:lnTo>
                    <a:pt x="3363" y="19721"/>
                  </a:lnTo>
                  <a:lnTo>
                    <a:pt x="4072" y="20347"/>
                  </a:lnTo>
                  <a:lnTo>
                    <a:pt x="4426" y="20660"/>
                  </a:lnTo>
                  <a:lnTo>
                    <a:pt x="4780" y="21286"/>
                  </a:lnTo>
                  <a:lnTo>
                    <a:pt x="5311" y="21286"/>
                  </a:lnTo>
                  <a:lnTo>
                    <a:pt x="6019" y="21286"/>
                  </a:lnTo>
                  <a:lnTo>
                    <a:pt x="6373" y="21600"/>
                  </a:lnTo>
                  <a:lnTo>
                    <a:pt x="6904" y="21286"/>
                  </a:lnTo>
                  <a:lnTo>
                    <a:pt x="7435" y="21600"/>
                  </a:lnTo>
                  <a:lnTo>
                    <a:pt x="7789" y="21286"/>
                  </a:lnTo>
                  <a:lnTo>
                    <a:pt x="8144" y="20973"/>
                  </a:lnTo>
                  <a:lnTo>
                    <a:pt x="8498" y="20660"/>
                  </a:lnTo>
                  <a:lnTo>
                    <a:pt x="9029" y="20660"/>
                  </a:lnTo>
                  <a:lnTo>
                    <a:pt x="9560" y="20034"/>
                  </a:lnTo>
                  <a:lnTo>
                    <a:pt x="9914" y="19721"/>
                  </a:lnTo>
                  <a:lnTo>
                    <a:pt x="10268" y="19095"/>
                  </a:lnTo>
                  <a:lnTo>
                    <a:pt x="10622" y="19095"/>
                  </a:lnTo>
                  <a:lnTo>
                    <a:pt x="10976" y="18469"/>
                  </a:lnTo>
                  <a:lnTo>
                    <a:pt x="11330" y="18156"/>
                  </a:lnTo>
                  <a:lnTo>
                    <a:pt x="11684" y="17530"/>
                  </a:lnTo>
                  <a:lnTo>
                    <a:pt x="12216" y="17217"/>
                  </a:lnTo>
                  <a:lnTo>
                    <a:pt x="12393" y="16591"/>
                  </a:lnTo>
                  <a:lnTo>
                    <a:pt x="12747" y="16278"/>
                  </a:lnTo>
                  <a:lnTo>
                    <a:pt x="13278" y="15651"/>
                  </a:lnTo>
                  <a:lnTo>
                    <a:pt x="13632" y="15651"/>
                  </a:lnTo>
                  <a:lnTo>
                    <a:pt x="13809" y="15026"/>
                  </a:lnTo>
                  <a:lnTo>
                    <a:pt x="14340" y="14712"/>
                  </a:lnTo>
                  <a:lnTo>
                    <a:pt x="14694" y="14399"/>
                  </a:lnTo>
                  <a:lnTo>
                    <a:pt x="15049" y="14399"/>
                  </a:lnTo>
                  <a:lnTo>
                    <a:pt x="15403" y="14399"/>
                  </a:lnTo>
                  <a:lnTo>
                    <a:pt x="15757" y="14086"/>
                  </a:lnTo>
                  <a:lnTo>
                    <a:pt x="16111" y="14086"/>
                  </a:lnTo>
                  <a:lnTo>
                    <a:pt x="16465" y="13773"/>
                  </a:lnTo>
                  <a:lnTo>
                    <a:pt x="16819" y="13773"/>
                  </a:lnTo>
                  <a:lnTo>
                    <a:pt x="17350" y="13460"/>
                  </a:lnTo>
                  <a:lnTo>
                    <a:pt x="17704" y="13147"/>
                  </a:lnTo>
                  <a:lnTo>
                    <a:pt x="18058" y="12521"/>
                  </a:lnTo>
                  <a:lnTo>
                    <a:pt x="18235" y="12521"/>
                  </a:lnTo>
                  <a:lnTo>
                    <a:pt x="18589" y="12208"/>
                  </a:lnTo>
                  <a:lnTo>
                    <a:pt x="19121" y="11582"/>
                  </a:lnTo>
                  <a:lnTo>
                    <a:pt x="19298" y="11269"/>
                  </a:lnTo>
                  <a:lnTo>
                    <a:pt x="19652" y="10643"/>
                  </a:lnTo>
                  <a:lnTo>
                    <a:pt x="20006" y="10330"/>
                  </a:lnTo>
                  <a:lnTo>
                    <a:pt x="20360" y="10017"/>
                  </a:lnTo>
                  <a:lnTo>
                    <a:pt x="20537" y="9078"/>
                  </a:lnTo>
                  <a:lnTo>
                    <a:pt x="20891" y="8765"/>
                  </a:lnTo>
                  <a:lnTo>
                    <a:pt x="20891" y="8452"/>
                  </a:lnTo>
                  <a:lnTo>
                    <a:pt x="21068" y="7513"/>
                  </a:lnTo>
                  <a:lnTo>
                    <a:pt x="21422" y="6886"/>
                  </a:lnTo>
                  <a:lnTo>
                    <a:pt x="21422" y="6260"/>
                  </a:lnTo>
                  <a:lnTo>
                    <a:pt x="21600" y="5634"/>
                  </a:lnTo>
                  <a:lnTo>
                    <a:pt x="21422" y="5008"/>
                  </a:lnTo>
                  <a:lnTo>
                    <a:pt x="21600" y="4382"/>
                  </a:lnTo>
                  <a:lnTo>
                    <a:pt x="21422" y="3756"/>
                  </a:lnTo>
                  <a:lnTo>
                    <a:pt x="21245" y="3130"/>
                  </a:lnTo>
                  <a:lnTo>
                    <a:pt x="21068" y="2504"/>
                  </a:lnTo>
                  <a:lnTo>
                    <a:pt x="20714" y="2504"/>
                  </a:lnTo>
                  <a:lnTo>
                    <a:pt x="20360" y="2191"/>
                  </a:lnTo>
                  <a:lnTo>
                    <a:pt x="20006" y="1564"/>
                  </a:lnTo>
                  <a:lnTo>
                    <a:pt x="19829" y="1878"/>
                  </a:lnTo>
                  <a:lnTo>
                    <a:pt x="19298" y="1564"/>
                  </a:lnTo>
                  <a:lnTo>
                    <a:pt x="18944" y="1878"/>
                  </a:lnTo>
                  <a:lnTo>
                    <a:pt x="18412" y="1878"/>
                  </a:lnTo>
                  <a:lnTo>
                    <a:pt x="18058" y="2504"/>
                  </a:lnTo>
                  <a:lnTo>
                    <a:pt x="17881" y="2504"/>
                  </a:lnTo>
                  <a:lnTo>
                    <a:pt x="17704" y="2504"/>
                  </a:lnTo>
                  <a:lnTo>
                    <a:pt x="17704" y="2817"/>
                  </a:lnTo>
                  <a:lnTo>
                    <a:pt x="17350" y="3130"/>
                  </a:lnTo>
                  <a:lnTo>
                    <a:pt x="17173" y="3130"/>
                  </a:lnTo>
                  <a:lnTo>
                    <a:pt x="16996" y="3443"/>
                  </a:lnTo>
                  <a:lnTo>
                    <a:pt x="16819" y="3756"/>
                  </a:lnTo>
                  <a:lnTo>
                    <a:pt x="16642" y="3756"/>
                  </a:lnTo>
                  <a:lnTo>
                    <a:pt x="16288" y="4382"/>
                  </a:lnTo>
                  <a:lnTo>
                    <a:pt x="16111" y="4382"/>
                  </a:lnTo>
                  <a:lnTo>
                    <a:pt x="16111" y="4695"/>
                  </a:lnTo>
                  <a:lnTo>
                    <a:pt x="15757" y="5008"/>
                  </a:lnTo>
                  <a:lnTo>
                    <a:pt x="15580" y="5321"/>
                  </a:lnTo>
                  <a:lnTo>
                    <a:pt x="15403" y="5321"/>
                  </a:lnTo>
                  <a:lnTo>
                    <a:pt x="15049" y="5634"/>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8" name="未知"/>
            <p:cNvSpPr>
              <a:spLocks noChangeAspect="1"/>
            </p:cNvSpPr>
            <p:nvPr/>
          </p:nvSpPr>
          <p:spPr bwMode="auto">
            <a:xfrm>
              <a:off x="2" y="120"/>
              <a:ext cx="302" cy="270"/>
            </a:xfrm>
            <a:custGeom>
              <a:avLst/>
              <a:gdLst>
                <a:gd name="T0" fmla="*/ 8282 w 21600"/>
                <a:gd name="T1" fmla="*/ 13613 h 21600"/>
                <a:gd name="T2" fmla="*/ 8769 w 21600"/>
                <a:gd name="T3" fmla="*/ 12705 h 21600"/>
                <a:gd name="T4" fmla="*/ 9256 w 21600"/>
                <a:gd name="T5" fmla="*/ 11616 h 21600"/>
                <a:gd name="T6" fmla="*/ 9906 w 21600"/>
                <a:gd name="T7" fmla="*/ 10709 h 21600"/>
                <a:gd name="T8" fmla="*/ 10718 w 21600"/>
                <a:gd name="T9" fmla="*/ 10164 h 21600"/>
                <a:gd name="T10" fmla="*/ 11043 w 21600"/>
                <a:gd name="T11" fmla="*/ 9438 h 21600"/>
                <a:gd name="T12" fmla="*/ 11693 w 21600"/>
                <a:gd name="T13" fmla="*/ 8712 h 21600"/>
                <a:gd name="T14" fmla="*/ 12342 w 21600"/>
                <a:gd name="T15" fmla="*/ 7986 h 21600"/>
                <a:gd name="T16" fmla="*/ 12829 w 21600"/>
                <a:gd name="T17" fmla="*/ 7441 h 21600"/>
                <a:gd name="T18" fmla="*/ 13317 w 21600"/>
                <a:gd name="T19" fmla="*/ 6715 h 21600"/>
                <a:gd name="T20" fmla="*/ 13966 w 21600"/>
                <a:gd name="T21" fmla="*/ 6171 h 21600"/>
                <a:gd name="T22" fmla="*/ 14778 w 21600"/>
                <a:gd name="T23" fmla="*/ 5445 h 21600"/>
                <a:gd name="T24" fmla="*/ 15428 w 21600"/>
                <a:gd name="T25" fmla="*/ 4719 h 21600"/>
                <a:gd name="T26" fmla="*/ 16565 w 21600"/>
                <a:gd name="T27" fmla="*/ 3992 h 21600"/>
                <a:gd name="T28" fmla="*/ 17539 w 21600"/>
                <a:gd name="T29" fmla="*/ 3630 h 21600"/>
                <a:gd name="T30" fmla="*/ 18839 w 21600"/>
                <a:gd name="T31" fmla="*/ 3085 h 21600"/>
                <a:gd name="T32" fmla="*/ 20300 w 21600"/>
                <a:gd name="T33" fmla="*/ 2722 h 21600"/>
                <a:gd name="T34" fmla="*/ 20950 w 21600"/>
                <a:gd name="T35" fmla="*/ 2177 h 21600"/>
                <a:gd name="T36" fmla="*/ 21437 w 21600"/>
                <a:gd name="T37" fmla="*/ 1633 h 21600"/>
                <a:gd name="T38" fmla="*/ 21600 w 21600"/>
                <a:gd name="T39" fmla="*/ 1088 h 21600"/>
                <a:gd name="T40" fmla="*/ 21112 w 21600"/>
                <a:gd name="T41" fmla="*/ 362 h 21600"/>
                <a:gd name="T42" fmla="*/ 20138 w 21600"/>
                <a:gd name="T43" fmla="*/ 0 h 21600"/>
                <a:gd name="T44" fmla="*/ 19488 w 21600"/>
                <a:gd name="T45" fmla="*/ 181 h 21600"/>
                <a:gd name="T46" fmla="*/ 18026 w 21600"/>
                <a:gd name="T47" fmla="*/ 907 h 21600"/>
                <a:gd name="T48" fmla="*/ 17052 w 21600"/>
                <a:gd name="T49" fmla="*/ 1996 h 21600"/>
                <a:gd name="T50" fmla="*/ 16078 w 21600"/>
                <a:gd name="T51" fmla="*/ 2722 h 21600"/>
                <a:gd name="T52" fmla="*/ 14941 w 21600"/>
                <a:gd name="T53" fmla="*/ 3630 h 21600"/>
                <a:gd name="T54" fmla="*/ 13966 w 21600"/>
                <a:gd name="T55" fmla="*/ 4537 h 21600"/>
                <a:gd name="T56" fmla="*/ 12667 w 21600"/>
                <a:gd name="T57" fmla="*/ 5626 h 21600"/>
                <a:gd name="T58" fmla="*/ 11368 w 21600"/>
                <a:gd name="T59" fmla="*/ 6352 h 21600"/>
                <a:gd name="T60" fmla="*/ 10068 w 21600"/>
                <a:gd name="T61" fmla="*/ 7260 h 21600"/>
                <a:gd name="T62" fmla="*/ 8607 w 21600"/>
                <a:gd name="T63" fmla="*/ 8349 h 21600"/>
                <a:gd name="T64" fmla="*/ 7307 w 21600"/>
                <a:gd name="T65" fmla="*/ 9438 h 21600"/>
                <a:gd name="T66" fmla="*/ 5846 w 21600"/>
                <a:gd name="T67" fmla="*/ 10527 h 21600"/>
                <a:gd name="T68" fmla="*/ 4709 w 21600"/>
                <a:gd name="T69" fmla="*/ 11253 h 21600"/>
                <a:gd name="T70" fmla="*/ 3572 w 21600"/>
                <a:gd name="T71" fmla="*/ 12342 h 21600"/>
                <a:gd name="T72" fmla="*/ 2598 w 21600"/>
                <a:gd name="T73" fmla="*/ 13250 h 21600"/>
                <a:gd name="T74" fmla="*/ 1786 w 21600"/>
                <a:gd name="T75" fmla="*/ 14520 h 21600"/>
                <a:gd name="T76" fmla="*/ 974 w 21600"/>
                <a:gd name="T77" fmla="*/ 15428 h 21600"/>
                <a:gd name="T78" fmla="*/ 649 w 21600"/>
                <a:gd name="T79" fmla="*/ 16154 h 21600"/>
                <a:gd name="T80" fmla="*/ 162 w 21600"/>
                <a:gd name="T81" fmla="*/ 17787 h 21600"/>
                <a:gd name="T82" fmla="*/ 0 w 21600"/>
                <a:gd name="T83" fmla="*/ 19240 h 21600"/>
                <a:gd name="T84" fmla="*/ 162 w 21600"/>
                <a:gd name="T85" fmla="*/ 20329 h 21600"/>
                <a:gd name="T86" fmla="*/ 324 w 21600"/>
                <a:gd name="T87" fmla="*/ 21055 h 21600"/>
                <a:gd name="T88" fmla="*/ 974 w 21600"/>
                <a:gd name="T89" fmla="*/ 21600 h 21600"/>
                <a:gd name="T90" fmla="*/ 1623 w 21600"/>
                <a:gd name="T91" fmla="*/ 21418 h 21600"/>
                <a:gd name="T92" fmla="*/ 2111 w 21600"/>
                <a:gd name="T93" fmla="*/ 21055 h 21600"/>
                <a:gd name="T94" fmla="*/ 2923 w 21600"/>
                <a:gd name="T95" fmla="*/ 20329 h 21600"/>
                <a:gd name="T96" fmla="*/ 3572 w 21600"/>
                <a:gd name="T97" fmla="*/ 19240 h 21600"/>
                <a:gd name="T98" fmla="*/ 4222 w 21600"/>
                <a:gd name="T99" fmla="*/ 18514 h 21600"/>
                <a:gd name="T100" fmla="*/ 4871 w 21600"/>
                <a:gd name="T101" fmla="*/ 17787 h 21600"/>
                <a:gd name="T102" fmla="*/ 5359 w 21600"/>
                <a:gd name="T103" fmla="*/ 17243 h 21600"/>
                <a:gd name="T104" fmla="*/ 6008 w 21600"/>
                <a:gd name="T105" fmla="*/ 16880 h 21600"/>
                <a:gd name="T106" fmla="*/ 6333 w 21600"/>
                <a:gd name="T107" fmla="*/ 16336 h 21600"/>
                <a:gd name="T108" fmla="*/ 6983 w 21600"/>
                <a:gd name="T109" fmla="*/ 15610 h 21600"/>
                <a:gd name="T110" fmla="*/ 7632 w 21600"/>
                <a:gd name="T111" fmla="*/ 1452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600" h="21600">
                  <a:moveTo>
                    <a:pt x="7795" y="14157"/>
                  </a:moveTo>
                  <a:lnTo>
                    <a:pt x="8282" y="13613"/>
                  </a:lnTo>
                  <a:lnTo>
                    <a:pt x="8607" y="13068"/>
                  </a:lnTo>
                  <a:lnTo>
                    <a:pt x="8769" y="12705"/>
                  </a:lnTo>
                  <a:lnTo>
                    <a:pt x="9094" y="11979"/>
                  </a:lnTo>
                  <a:lnTo>
                    <a:pt x="9256" y="11616"/>
                  </a:lnTo>
                  <a:lnTo>
                    <a:pt x="9744" y="11072"/>
                  </a:lnTo>
                  <a:lnTo>
                    <a:pt x="9906" y="10709"/>
                  </a:lnTo>
                  <a:lnTo>
                    <a:pt x="10393" y="10346"/>
                  </a:lnTo>
                  <a:lnTo>
                    <a:pt x="10718" y="10164"/>
                  </a:lnTo>
                  <a:lnTo>
                    <a:pt x="10881" y="9620"/>
                  </a:lnTo>
                  <a:lnTo>
                    <a:pt x="11043" y="9438"/>
                  </a:lnTo>
                  <a:lnTo>
                    <a:pt x="11368" y="9075"/>
                  </a:lnTo>
                  <a:lnTo>
                    <a:pt x="11693" y="8712"/>
                  </a:lnTo>
                  <a:lnTo>
                    <a:pt x="12017" y="8349"/>
                  </a:lnTo>
                  <a:lnTo>
                    <a:pt x="12342" y="7986"/>
                  </a:lnTo>
                  <a:lnTo>
                    <a:pt x="12504" y="7623"/>
                  </a:lnTo>
                  <a:lnTo>
                    <a:pt x="12829" y="7441"/>
                  </a:lnTo>
                  <a:lnTo>
                    <a:pt x="13154" y="7078"/>
                  </a:lnTo>
                  <a:lnTo>
                    <a:pt x="13317" y="6715"/>
                  </a:lnTo>
                  <a:lnTo>
                    <a:pt x="13642" y="6352"/>
                  </a:lnTo>
                  <a:lnTo>
                    <a:pt x="13966" y="6171"/>
                  </a:lnTo>
                  <a:lnTo>
                    <a:pt x="14291" y="5808"/>
                  </a:lnTo>
                  <a:lnTo>
                    <a:pt x="14778" y="5445"/>
                  </a:lnTo>
                  <a:lnTo>
                    <a:pt x="15103" y="5082"/>
                  </a:lnTo>
                  <a:lnTo>
                    <a:pt x="15428" y="4719"/>
                  </a:lnTo>
                  <a:lnTo>
                    <a:pt x="15915" y="4356"/>
                  </a:lnTo>
                  <a:lnTo>
                    <a:pt x="16565" y="3992"/>
                  </a:lnTo>
                  <a:lnTo>
                    <a:pt x="16890" y="3992"/>
                  </a:lnTo>
                  <a:lnTo>
                    <a:pt x="17539" y="3630"/>
                  </a:lnTo>
                  <a:lnTo>
                    <a:pt x="18026" y="3267"/>
                  </a:lnTo>
                  <a:lnTo>
                    <a:pt x="18839" y="3085"/>
                  </a:lnTo>
                  <a:lnTo>
                    <a:pt x="19488" y="2904"/>
                  </a:lnTo>
                  <a:lnTo>
                    <a:pt x="20300" y="2722"/>
                  </a:lnTo>
                  <a:lnTo>
                    <a:pt x="20625" y="2722"/>
                  </a:lnTo>
                  <a:lnTo>
                    <a:pt x="20950" y="2177"/>
                  </a:lnTo>
                  <a:lnTo>
                    <a:pt x="21275" y="1996"/>
                  </a:lnTo>
                  <a:lnTo>
                    <a:pt x="21437" y="1633"/>
                  </a:lnTo>
                  <a:lnTo>
                    <a:pt x="21600" y="1451"/>
                  </a:lnTo>
                  <a:lnTo>
                    <a:pt x="21600" y="1088"/>
                  </a:lnTo>
                  <a:lnTo>
                    <a:pt x="21275" y="725"/>
                  </a:lnTo>
                  <a:lnTo>
                    <a:pt x="21112" y="362"/>
                  </a:lnTo>
                  <a:lnTo>
                    <a:pt x="20787" y="181"/>
                  </a:lnTo>
                  <a:lnTo>
                    <a:pt x="20138" y="0"/>
                  </a:lnTo>
                  <a:lnTo>
                    <a:pt x="19650" y="181"/>
                  </a:lnTo>
                  <a:lnTo>
                    <a:pt x="19488" y="181"/>
                  </a:lnTo>
                  <a:lnTo>
                    <a:pt x="18839" y="362"/>
                  </a:lnTo>
                  <a:lnTo>
                    <a:pt x="18026" y="907"/>
                  </a:lnTo>
                  <a:lnTo>
                    <a:pt x="17377" y="1633"/>
                  </a:lnTo>
                  <a:lnTo>
                    <a:pt x="17052" y="1996"/>
                  </a:lnTo>
                  <a:lnTo>
                    <a:pt x="16727" y="2359"/>
                  </a:lnTo>
                  <a:lnTo>
                    <a:pt x="16078" y="2722"/>
                  </a:lnTo>
                  <a:lnTo>
                    <a:pt x="15590" y="3085"/>
                  </a:lnTo>
                  <a:lnTo>
                    <a:pt x="14941" y="3630"/>
                  </a:lnTo>
                  <a:lnTo>
                    <a:pt x="14453" y="3992"/>
                  </a:lnTo>
                  <a:lnTo>
                    <a:pt x="13966" y="4537"/>
                  </a:lnTo>
                  <a:lnTo>
                    <a:pt x="13154" y="5082"/>
                  </a:lnTo>
                  <a:lnTo>
                    <a:pt x="12667" y="5626"/>
                  </a:lnTo>
                  <a:lnTo>
                    <a:pt x="12017" y="5808"/>
                  </a:lnTo>
                  <a:lnTo>
                    <a:pt x="11368" y="6352"/>
                  </a:lnTo>
                  <a:lnTo>
                    <a:pt x="10718" y="6897"/>
                  </a:lnTo>
                  <a:lnTo>
                    <a:pt x="10068" y="7260"/>
                  </a:lnTo>
                  <a:lnTo>
                    <a:pt x="9419" y="7805"/>
                  </a:lnTo>
                  <a:lnTo>
                    <a:pt x="8607" y="8349"/>
                  </a:lnTo>
                  <a:lnTo>
                    <a:pt x="7957" y="8893"/>
                  </a:lnTo>
                  <a:lnTo>
                    <a:pt x="7307" y="9438"/>
                  </a:lnTo>
                  <a:lnTo>
                    <a:pt x="6658" y="9982"/>
                  </a:lnTo>
                  <a:lnTo>
                    <a:pt x="5846" y="10527"/>
                  </a:lnTo>
                  <a:lnTo>
                    <a:pt x="5359" y="10890"/>
                  </a:lnTo>
                  <a:lnTo>
                    <a:pt x="4709" y="11253"/>
                  </a:lnTo>
                  <a:lnTo>
                    <a:pt x="4222" y="11616"/>
                  </a:lnTo>
                  <a:lnTo>
                    <a:pt x="3572" y="12342"/>
                  </a:lnTo>
                  <a:lnTo>
                    <a:pt x="2923" y="12887"/>
                  </a:lnTo>
                  <a:lnTo>
                    <a:pt x="2598" y="13250"/>
                  </a:lnTo>
                  <a:lnTo>
                    <a:pt x="2111" y="13794"/>
                  </a:lnTo>
                  <a:lnTo>
                    <a:pt x="1786" y="14520"/>
                  </a:lnTo>
                  <a:lnTo>
                    <a:pt x="1299" y="14883"/>
                  </a:lnTo>
                  <a:lnTo>
                    <a:pt x="974" y="15428"/>
                  </a:lnTo>
                  <a:lnTo>
                    <a:pt x="811" y="15791"/>
                  </a:lnTo>
                  <a:lnTo>
                    <a:pt x="649" y="16154"/>
                  </a:lnTo>
                  <a:lnTo>
                    <a:pt x="324" y="16880"/>
                  </a:lnTo>
                  <a:lnTo>
                    <a:pt x="162" y="17787"/>
                  </a:lnTo>
                  <a:lnTo>
                    <a:pt x="0" y="18514"/>
                  </a:lnTo>
                  <a:lnTo>
                    <a:pt x="0" y="19240"/>
                  </a:lnTo>
                  <a:lnTo>
                    <a:pt x="162" y="19966"/>
                  </a:lnTo>
                  <a:lnTo>
                    <a:pt x="162" y="20329"/>
                  </a:lnTo>
                  <a:lnTo>
                    <a:pt x="324" y="20692"/>
                  </a:lnTo>
                  <a:lnTo>
                    <a:pt x="324" y="21055"/>
                  </a:lnTo>
                  <a:lnTo>
                    <a:pt x="649" y="21418"/>
                  </a:lnTo>
                  <a:lnTo>
                    <a:pt x="974" y="21600"/>
                  </a:lnTo>
                  <a:lnTo>
                    <a:pt x="1299" y="21418"/>
                  </a:lnTo>
                  <a:lnTo>
                    <a:pt x="1623" y="21418"/>
                  </a:lnTo>
                  <a:lnTo>
                    <a:pt x="1948" y="21236"/>
                  </a:lnTo>
                  <a:lnTo>
                    <a:pt x="2111" y="21055"/>
                  </a:lnTo>
                  <a:lnTo>
                    <a:pt x="2598" y="20692"/>
                  </a:lnTo>
                  <a:lnTo>
                    <a:pt x="2923" y="20329"/>
                  </a:lnTo>
                  <a:lnTo>
                    <a:pt x="3248" y="19784"/>
                  </a:lnTo>
                  <a:lnTo>
                    <a:pt x="3572" y="19240"/>
                  </a:lnTo>
                  <a:lnTo>
                    <a:pt x="4059" y="18695"/>
                  </a:lnTo>
                  <a:lnTo>
                    <a:pt x="4222" y="18514"/>
                  </a:lnTo>
                  <a:lnTo>
                    <a:pt x="4384" y="18151"/>
                  </a:lnTo>
                  <a:lnTo>
                    <a:pt x="4871" y="17787"/>
                  </a:lnTo>
                  <a:lnTo>
                    <a:pt x="5196" y="17606"/>
                  </a:lnTo>
                  <a:lnTo>
                    <a:pt x="5359" y="17243"/>
                  </a:lnTo>
                  <a:lnTo>
                    <a:pt x="5684" y="17061"/>
                  </a:lnTo>
                  <a:lnTo>
                    <a:pt x="6008" y="16880"/>
                  </a:lnTo>
                  <a:lnTo>
                    <a:pt x="6333" y="16517"/>
                  </a:lnTo>
                  <a:lnTo>
                    <a:pt x="6333" y="16336"/>
                  </a:lnTo>
                  <a:lnTo>
                    <a:pt x="6658" y="15972"/>
                  </a:lnTo>
                  <a:lnTo>
                    <a:pt x="6983" y="15610"/>
                  </a:lnTo>
                  <a:lnTo>
                    <a:pt x="7145" y="15246"/>
                  </a:lnTo>
                  <a:lnTo>
                    <a:pt x="7632" y="14520"/>
                  </a:lnTo>
                  <a:lnTo>
                    <a:pt x="7795" y="14157"/>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59" name="未知"/>
            <p:cNvSpPr>
              <a:spLocks noChangeAspect="1"/>
            </p:cNvSpPr>
            <p:nvPr/>
          </p:nvSpPr>
          <p:spPr bwMode="auto">
            <a:xfrm>
              <a:off x="206" y="630"/>
              <a:ext cx="375" cy="737"/>
            </a:xfrm>
            <a:custGeom>
              <a:avLst/>
              <a:gdLst>
                <a:gd name="T0" fmla="*/ 15054 w 21600"/>
                <a:gd name="T1" fmla="*/ 4652 h 21600"/>
                <a:gd name="T2" fmla="*/ 14923 w 21600"/>
                <a:gd name="T3" fmla="*/ 2924 h 21600"/>
                <a:gd name="T4" fmla="*/ 15970 w 21600"/>
                <a:gd name="T5" fmla="*/ 1727 h 21600"/>
                <a:gd name="T6" fmla="*/ 18850 w 21600"/>
                <a:gd name="T7" fmla="*/ 465 h 21600"/>
                <a:gd name="T8" fmla="*/ 19897 w 21600"/>
                <a:gd name="T9" fmla="*/ 66 h 21600"/>
                <a:gd name="T10" fmla="*/ 16756 w 21600"/>
                <a:gd name="T11" fmla="*/ 1262 h 21600"/>
                <a:gd name="T12" fmla="*/ 14661 w 21600"/>
                <a:gd name="T13" fmla="*/ 2392 h 21600"/>
                <a:gd name="T14" fmla="*/ 13352 w 21600"/>
                <a:gd name="T15" fmla="*/ 3854 h 21600"/>
                <a:gd name="T16" fmla="*/ 12959 w 21600"/>
                <a:gd name="T17" fmla="*/ 4784 h 21600"/>
                <a:gd name="T18" fmla="*/ 12698 w 21600"/>
                <a:gd name="T19" fmla="*/ 5981 h 21600"/>
                <a:gd name="T20" fmla="*/ 12567 w 21600"/>
                <a:gd name="T21" fmla="*/ 7177 h 21600"/>
                <a:gd name="T22" fmla="*/ 12828 w 21600"/>
                <a:gd name="T23" fmla="*/ 8373 h 21600"/>
                <a:gd name="T24" fmla="*/ 13090 w 21600"/>
                <a:gd name="T25" fmla="*/ 9902 h 21600"/>
                <a:gd name="T26" fmla="*/ 13221 w 21600"/>
                <a:gd name="T27" fmla="*/ 10832 h 21600"/>
                <a:gd name="T28" fmla="*/ 14399 w 21600"/>
                <a:gd name="T29" fmla="*/ 12560 h 21600"/>
                <a:gd name="T30" fmla="*/ 15316 w 21600"/>
                <a:gd name="T31" fmla="*/ 13092 h 21600"/>
                <a:gd name="T32" fmla="*/ 15054 w 21600"/>
                <a:gd name="T33" fmla="*/ 11697 h 21600"/>
                <a:gd name="T34" fmla="*/ 14661 w 21600"/>
                <a:gd name="T35" fmla="*/ 10101 h 21600"/>
                <a:gd name="T36" fmla="*/ 15708 w 21600"/>
                <a:gd name="T37" fmla="*/ 8706 h 21600"/>
                <a:gd name="T38" fmla="*/ 16756 w 21600"/>
                <a:gd name="T39" fmla="*/ 8972 h 21600"/>
                <a:gd name="T40" fmla="*/ 17803 w 21600"/>
                <a:gd name="T41" fmla="*/ 9902 h 21600"/>
                <a:gd name="T42" fmla="*/ 18588 w 21600"/>
                <a:gd name="T43" fmla="*/ 11298 h 21600"/>
                <a:gd name="T44" fmla="*/ 19112 w 21600"/>
                <a:gd name="T45" fmla="*/ 12361 h 21600"/>
                <a:gd name="T46" fmla="*/ 19505 w 21600"/>
                <a:gd name="T47" fmla="*/ 12959 h 21600"/>
                <a:gd name="T48" fmla="*/ 20028 w 21600"/>
                <a:gd name="T49" fmla="*/ 14488 h 21600"/>
                <a:gd name="T50" fmla="*/ 20552 w 21600"/>
                <a:gd name="T51" fmla="*/ 16017 h 21600"/>
                <a:gd name="T52" fmla="*/ 20290 w 21600"/>
                <a:gd name="T53" fmla="*/ 17479 h 21600"/>
                <a:gd name="T54" fmla="*/ 19636 w 21600"/>
                <a:gd name="T55" fmla="*/ 18675 h 21600"/>
                <a:gd name="T56" fmla="*/ 18588 w 21600"/>
                <a:gd name="T57" fmla="*/ 19605 h 21600"/>
                <a:gd name="T58" fmla="*/ 16625 w 21600"/>
                <a:gd name="T59" fmla="*/ 20337 h 21600"/>
                <a:gd name="T60" fmla="*/ 14399 w 21600"/>
                <a:gd name="T61" fmla="*/ 20137 h 21600"/>
                <a:gd name="T62" fmla="*/ 12174 w 21600"/>
                <a:gd name="T63" fmla="*/ 19406 h 21600"/>
                <a:gd name="T64" fmla="*/ 9686 w 21600"/>
                <a:gd name="T65" fmla="*/ 18143 h 21600"/>
                <a:gd name="T66" fmla="*/ 7723 w 21600"/>
                <a:gd name="T67" fmla="*/ 16748 h 21600"/>
                <a:gd name="T68" fmla="*/ 5890 w 21600"/>
                <a:gd name="T69" fmla="*/ 15153 h 21600"/>
                <a:gd name="T70" fmla="*/ 4189 w 21600"/>
                <a:gd name="T71" fmla="*/ 13026 h 21600"/>
                <a:gd name="T72" fmla="*/ 3403 w 21600"/>
                <a:gd name="T73" fmla="*/ 11098 h 21600"/>
                <a:gd name="T74" fmla="*/ 3141 w 21600"/>
                <a:gd name="T75" fmla="*/ 9238 h 21600"/>
                <a:gd name="T76" fmla="*/ 3534 w 21600"/>
                <a:gd name="T77" fmla="*/ 7576 h 21600"/>
                <a:gd name="T78" fmla="*/ 4581 w 21600"/>
                <a:gd name="T79" fmla="*/ 6313 h 21600"/>
                <a:gd name="T80" fmla="*/ 4319 w 21600"/>
                <a:gd name="T81" fmla="*/ 6313 h 21600"/>
                <a:gd name="T82" fmla="*/ 2356 w 21600"/>
                <a:gd name="T83" fmla="*/ 7111 h 21600"/>
                <a:gd name="T84" fmla="*/ 785 w 21600"/>
                <a:gd name="T85" fmla="*/ 7842 h 21600"/>
                <a:gd name="T86" fmla="*/ 130 w 21600"/>
                <a:gd name="T87" fmla="*/ 9238 h 21600"/>
                <a:gd name="T88" fmla="*/ 0 w 21600"/>
                <a:gd name="T89" fmla="*/ 11231 h 21600"/>
                <a:gd name="T90" fmla="*/ 916 w 21600"/>
                <a:gd name="T91" fmla="*/ 13425 h 21600"/>
                <a:gd name="T92" fmla="*/ 2617 w 21600"/>
                <a:gd name="T93" fmla="*/ 15751 h 21600"/>
                <a:gd name="T94" fmla="*/ 4974 w 21600"/>
                <a:gd name="T95" fmla="*/ 17877 h 21600"/>
                <a:gd name="T96" fmla="*/ 10472 w 21600"/>
                <a:gd name="T97" fmla="*/ 20669 h 21600"/>
                <a:gd name="T98" fmla="*/ 15316 w 21600"/>
                <a:gd name="T99" fmla="*/ 21600 h 21600"/>
                <a:gd name="T100" fmla="*/ 18850 w 21600"/>
                <a:gd name="T101" fmla="*/ 20735 h 21600"/>
                <a:gd name="T102" fmla="*/ 20945 w 21600"/>
                <a:gd name="T103" fmla="*/ 18742 h 21600"/>
                <a:gd name="T104" fmla="*/ 21468 w 21600"/>
                <a:gd name="T105" fmla="*/ 16149 h 21600"/>
                <a:gd name="T106" fmla="*/ 20945 w 21600"/>
                <a:gd name="T107" fmla="*/ 14289 h 21600"/>
                <a:gd name="T108" fmla="*/ 20290 w 21600"/>
                <a:gd name="T109" fmla="*/ 13225 h 21600"/>
                <a:gd name="T110" fmla="*/ 19374 w 21600"/>
                <a:gd name="T111" fmla="*/ 12029 h 21600"/>
                <a:gd name="T112" fmla="*/ 18327 w 21600"/>
                <a:gd name="T113" fmla="*/ 10899 h 21600"/>
                <a:gd name="T114" fmla="*/ 17018 w 21600"/>
                <a:gd name="T115" fmla="*/ 9769 h 21600"/>
                <a:gd name="T116" fmla="*/ 15578 w 21600"/>
                <a:gd name="T117" fmla="*/ 8706 h 21600"/>
                <a:gd name="T118" fmla="*/ 14923 w 21600"/>
                <a:gd name="T119" fmla="*/ 7510 h 21600"/>
                <a:gd name="T120" fmla="*/ 14792 w 21600"/>
                <a:gd name="T121" fmla="*/ 624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600" h="21600">
                  <a:moveTo>
                    <a:pt x="14792" y="5781"/>
                  </a:moveTo>
                  <a:lnTo>
                    <a:pt x="15054" y="5582"/>
                  </a:lnTo>
                  <a:lnTo>
                    <a:pt x="15054" y="5383"/>
                  </a:lnTo>
                  <a:lnTo>
                    <a:pt x="15054" y="5117"/>
                  </a:lnTo>
                  <a:lnTo>
                    <a:pt x="15185" y="4918"/>
                  </a:lnTo>
                  <a:lnTo>
                    <a:pt x="15054" y="4652"/>
                  </a:lnTo>
                  <a:lnTo>
                    <a:pt x="15054" y="4386"/>
                  </a:lnTo>
                  <a:lnTo>
                    <a:pt x="14923" y="4053"/>
                  </a:lnTo>
                  <a:lnTo>
                    <a:pt x="14923" y="3788"/>
                  </a:lnTo>
                  <a:lnTo>
                    <a:pt x="14923" y="3522"/>
                  </a:lnTo>
                  <a:lnTo>
                    <a:pt x="14792" y="3190"/>
                  </a:lnTo>
                  <a:lnTo>
                    <a:pt x="14923" y="2924"/>
                  </a:lnTo>
                  <a:lnTo>
                    <a:pt x="15054" y="2658"/>
                  </a:lnTo>
                  <a:lnTo>
                    <a:pt x="14923" y="2459"/>
                  </a:lnTo>
                  <a:lnTo>
                    <a:pt x="15054" y="2193"/>
                  </a:lnTo>
                  <a:lnTo>
                    <a:pt x="15316" y="2060"/>
                  </a:lnTo>
                  <a:lnTo>
                    <a:pt x="15578" y="1860"/>
                  </a:lnTo>
                  <a:lnTo>
                    <a:pt x="15970" y="1727"/>
                  </a:lnTo>
                  <a:lnTo>
                    <a:pt x="16494" y="1594"/>
                  </a:lnTo>
                  <a:lnTo>
                    <a:pt x="17018" y="1328"/>
                  </a:lnTo>
                  <a:lnTo>
                    <a:pt x="17410" y="1129"/>
                  </a:lnTo>
                  <a:lnTo>
                    <a:pt x="18065" y="863"/>
                  </a:lnTo>
                  <a:lnTo>
                    <a:pt x="18588" y="664"/>
                  </a:lnTo>
                  <a:lnTo>
                    <a:pt x="18850" y="465"/>
                  </a:lnTo>
                  <a:lnTo>
                    <a:pt x="19374" y="265"/>
                  </a:lnTo>
                  <a:lnTo>
                    <a:pt x="19767" y="132"/>
                  </a:lnTo>
                  <a:lnTo>
                    <a:pt x="19897" y="66"/>
                  </a:lnTo>
                  <a:lnTo>
                    <a:pt x="20159" y="0"/>
                  </a:lnTo>
                  <a:lnTo>
                    <a:pt x="20028" y="66"/>
                  </a:lnTo>
                  <a:lnTo>
                    <a:pt x="19897" y="66"/>
                  </a:lnTo>
                  <a:lnTo>
                    <a:pt x="19505" y="199"/>
                  </a:lnTo>
                  <a:lnTo>
                    <a:pt x="18850" y="398"/>
                  </a:lnTo>
                  <a:lnTo>
                    <a:pt x="18196" y="731"/>
                  </a:lnTo>
                  <a:lnTo>
                    <a:pt x="17803" y="930"/>
                  </a:lnTo>
                  <a:lnTo>
                    <a:pt x="17148" y="1129"/>
                  </a:lnTo>
                  <a:lnTo>
                    <a:pt x="16756" y="1262"/>
                  </a:lnTo>
                  <a:lnTo>
                    <a:pt x="16494" y="1462"/>
                  </a:lnTo>
                  <a:lnTo>
                    <a:pt x="16101" y="1594"/>
                  </a:lnTo>
                  <a:lnTo>
                    <a:pt x="15578" y="1794"/>
                  </a:lnTo>
                  <a:lnTo>
                    <a:pt x="15316" y="1993"/>
                  </a:lnTo>
                  <a:lnTo>
                    <a:pt x="14792" y="2259"/>
                  </a:lnTo>
                  <a:lnTo>
                    <a:pt x="14661" y="2392"/>
                  </a:lnTo>
                  <a:lnTo>
                    <a:pt x="14268" y="2658"/>
                  </a:lnTo>
                  <a:lnTo>
                    <a:pt x="14007" y="2857"/>
                  </a:lnTo>
                  <a:lnTo>
                    <a:pt x="13876" y="2990"/>
                  </a:lnTo>
                  <a:lnTo>
                    <a:pt x="13483" y="3322"/>
                  </a:lnTo>
                  <a:lnTo>
                    <a:pt x="13352" y="3588"/>
                  </a:lnTo>
                  <a:lnTo>
                    <a:pt x="13352" y="3854"/>
                  </a:lnTo>
                  <a:lnTo>
                    <a:pt x="13352" y="4186"/>
                  </a:lnTo>
                  <a:lnTo>
                    <a:pt x="13221" y="4253"/>
                  </a:lnTo>
                  <a:lnTo>
                    <a:pt x="13221" y="4386"/>
                  </a:lnTo>
                  <a:lnTo>
                    <a:pt x="13221" y="4519"/>
                  </a:lnTo>
                  <a:lnTo>
                    <a:pt x="13221" y="4652"/>
                  </a:lnTo>
                  <a:lnTo>
                    <a:pt x="12959" y="4784"/>
                  </a:lnTo>
                  <a:lnTo>
                    <a:pt x="12959" y="5050"/>
                  </a:lnTo>
                  <a:lnTo>
                    <a:pt x="12828" y="5183"/>
                  </a:lnTo>
                  <a:lnTo>
                    <a:pt x="12828" y="5383"/>
                  </a:lnTo>
                  <a:lnTo>
                    <a:pt x="12698" y="5516"/>
                  </a:lnTo>
                  <a:lnTo>
                    <a:pt x="12698" y="5715"/>
                  </a:lnTo>
                  <a:lnTo>
                    <a:pt x="12698" y="5981"/>
                  </a:lnTo>
                  <a:lnTo>
                    <a:pt x="12567" y="6180"/>
                  </a:lnTo>
                  <a:lnTo>
                    <a:pt x="12567" y="6446"/>
                  </a:lnTo>
                  <a:lnTo>
                    <a:pt x="12567" y="6645"/>
                  </a:lnTo>
                  <a:lnTo>
                    <a:pt x="12436" y="6845"/>
                  </a:lnTo>
                  <a:lnTo>
                    <a:pt x="12567" y="7111"/>
                  </a:lnTo>
                  <a:lnTo>
                    <a:pt x="12567" y="7177"/>
                  </a:lnTo>
                  <a:lnTo>
                    <a:pt x="12567" y="7310"/>
                  </a:lnTo>
                  <a:lnTo>
                    <a:pt x="12567" y="7443"/>
                  </a:lnTo>
                  <a:lnTo>
                    <a:pt x="12698" y="7642"/>
                  </a:lnTo>
                  <a:lnTo>
                    <a:pt x="12698" y="7842"/>
                  </a:lnTo>
                  <a:lnTo>
                    <a:pt x="12828" y="8108"/>
                  </a:lnTo>
                  <a:lnTo>
                    <a:pt x="12828" y="8373"/>
                  </a:lnTo>
                  <a:lnTo>
                    <a:pt x="12828" y="8639"/>
                  </a:lnTo>
                  <a:lnTo>
                    <a:pt x="12959" y="8839"/>
                  </a:lnTo>
                  <a:lnTo>
                    <a:pt x="12828" y="9104"/>
                  </a:lnTo>
                  <a:lnTo>
                    <a:pt x="12959" y="9370"/>
                  </a:lnTo>
                  <a:lnTo>
                    <a:pt x="12959" y="9636"/>
                  </a:lnTo>
                  <a:lnTo>
                    <a:pt x="13090" y="9902"/>
                  </a:lnTo>
                  <a:lnTo>
                    <a:pt x="12959" y="9969"/>
                  </a:lnTo>
                  <a:lnTo>
                    <a:pt x="13090" y="10168"/>
                  </a:lnTo>
                  <a:lnTo>
                    <a:pt x="12959" y="10234"/>
                  </a:lnTo>
                  <a:lnTo>
                    <a:pt x="12959" y="10367"/>
                  </a:lnTo>
                  <a:lnTo>
                    <a:pt x="13090" y="10567"/>
                  </a:lnTo>
                  <a:lnTo>
                    <a:pt x="13221" y="10832"/>
                  </a:lnTo>
                  <a:lnTo>
                    <a:pt x="13352" y="11098"/>
                  </a:lnTo>
                  <a:lnTo>
                    <a:pt x="13483" y="11364"/>
                  </a:lnTo>
                  <a:lnTo>
                    <a:pt x="13745" y="11630"/>
                  </a:lnTo>
                  <a:lnTo>
                    <a:pt x="13876" y="11962"/>
                  </a:lnTo>
                  <a:lnTo>
                    <a:pt x="14138" y="12228"/>
                  </a:lnTo>
                  <a:lnTo>
                    <a:pt x="14399" y="12560"/>
                  </a:lnTo>
                  <a:lnTo>
                    <a:pt x="14530" y="12760"/>
                  </a:lnTo>
                  <a:lnTo>
                    <a:pt x="14792" y="13026"/>
                  </a:lnTo>
                  <a:lnTo>
                    <a:pt x="14923" y="13159"/>
                  </a:lnTo>
                  <a:lnTo>
                    <a:pt x="15054" y="13225"/>
                  </a:lnTo>
                  <a:lnTo>
                    <a:pt x="15185" y="13225"/>
                  </a:lnTo>
                  <a:lnTo>
                    <a:pt x="15316" y="13092"/>
                  </a:lnTo>
                  <a:lnTo>
                    <a:pt x="15316" y="12959"/>
                  </a:lnTo>
                  <a:lnTo>
                    <a:pt x="15316" y="12694"/>
                  </a:lnTo>
                  <a:lnTo>
                    <a:pt x="15447" y="12494"/>
                  </a:lnTo>
                  <a:lnTo>
                    <a:pt x="15316" y="12228"/>
                  </a:lnTo>
                  <a:lnTo>
                    <a:pt x="15185" y="11896"/>
                  </a:lnTo>
                  <a:lnTo>
                    <a:pt x="15054" y="11697"/>
                  </a:lnTo>
                  <a:lnTo>
                    <a:pt x="14923" y="11431"/>
                  </a:lnTo>
                  <a:lnTo>
                    <a:pt x="14792" y="11231"/>
                  </a:lnTo>
                  <a:lnTo>
                    <a:pt x="14661" y="10966"/>
                  </a:lnTo>
                  <a:lnTo>
                    <a:pt x="14792" y="10633"/>
                  </a:lnTo>
                  <a:lnTo>
                    <a:pt x="14661" y="10434"/>
                  </a:lnTo>
                  <a:lnTo>
                    <a:pt x="14661" y="10101"/>
                  </a:lnTo>
                  <a:lnTo>
                    <a:pt x="14661" y="9836"/>
                  </a:lnTo>
                  <a:lnTo>
                    <a:pt x="14792" y="9636"/>
                  </a:lnTo>
                  <a:lnTo>
                    <a:pt x="15054" y="9370"/>
                  </a:lnTo>
                  <a:lnTo>
                    <a:pt x="15316" y="9104"/>
                  </a:lnTo>
                  <a:lnTo>
                    <a:pt x="15447" y="8839"/>
                  </a:lnTo>
                  <a:lnTo>
                    <a:pt x="15708" y="8706"/>
                  </a:lnTo>
                  <a:lnTo>
                    <a:pt x="15839" y="8706"/>
                  </a:lnTo>
                  <a:lnTo>
                    <a:pt x="15970" y="8706"/>
                  </a:lnTo>
                  <a:lnTo>
                    <a:pt x="16232" y="8772"/>
                  </a:lnTo>
                  <a:lnTo>
                    <a:pt x="16363" y="8772"/>
                  </a:lnTo>
                  <a:lnTo>
                    <a:pt x="16494" y="8839"/>
                  </a:lnTo>
                  <a:lnTo>
                    <a:pt x="16756" y="8972"/>
                  </a:lnTo>
                  <a:lnTo>
                    <a:pt x="16887" y="9104"/>
                  </a:lnTo>
                  <a:lnTo>
                    <a:pt x="17148" y="9238"/>
                  </a:lnTo>
                  <a:lnTo>
                    <a:pt x="17279" y="9437"/>
                  </a:lnTo>
                  <a:lnTo>
                    <a:pt x="17279" y="9503"/>
                  </a:lnTo>
                  <a:lnTo>
                    <a:pt x="17541" y="9769"/>
                  </a:lnTo>
                  <a:lnTo>
                    <a:pt x="17803" y="9902"/>
                  </a:lnTo>
                  <a:lnTo>
                    <a:pt x="17803" y="10101"/>
                  </a:lnTo>
                  <a:lnTo>
                    <a:pt x="18065" y="10367"/>
                  </a:lnTo>
                  <a:lnTo>
                    <a:pt x="18196" y="10567"/>
                  </a:lnTo>
                  <a:lnTo>
                    <a:pt x="18327" y="10766"/>
                  </a:lnTo>
                  <a:lnTo>
                    <a:pt x="18458" y="11032"/>
                  </a:lnTo>
                  <a:lnTo>
                    <a:pt x="18588" y="11298"/>
                  </a:lnTo>
                  <a:lnTo>
                    <a:pt x="18719" y="11364"/>
                  </a:lnTo>
                  <a:lnTo>
                    <a:pt x="18719" y="11563"/>
                  </a:lnTo>
                  <a:lnTo>
                    <a:pt x="18850" y="11763"/>
                  </a:lnTo>
                  <a:lnTo>
                    <a:pt x="18981" y="11962"/>
                  </a:lnTo>
                  <a:lnTo>
                    <a:pt x="18981" y="12162"/>
                  </a:lnTo>
                  <a:lnTo>
                    <a:pt x="19112" y="12361"/>
                  </a:lnTo>
                  <a:lnTo>
                    <a:pt x="19243" y="12560"/>
                  </a:lnTo>
                  <a:lnTo>
                    <a:pt x="19374" y="12627"/>
                  </a:lnTo>
                  <a:lnTo>
                    <a:pt x="19374" y="12760"/>
                  </a:lnTo>
                  <a:lnTo>
                    <a:pt x="19374" y="12826"/>
                  </a:lnTo>
                  <a:lnTo>
                    <a:pt x="19505" y="12959"/>
                  </a:lnTo>
                  <a:lnTo>
                    <a:pt x="19505" y="12959"/>
                  </a:lnTo>
                  <a:lnTo>
                    <a:pt x="19505" y="13026"/>
                  </a:lnTo>
                  <a:lnTo>
                    <a:pt x="19636" y="13358"/>
                  </a:lnTo>
                  <a:lnTo>
                    <a:pt x="19767" y="13690"/>
                  </a:lnTo>
                  <a:lnTo>
                    <a:pt x="19897" y="13823"/>
                  </a:lnTo>
                  <a:lnTo>
                    <a:pt x="20028" y="14156"/>
                  </a:lnTo>
                  <a:lnTo>
                    <a:pt x="20028" y="14488"/>
                  </a:lnTo>
                  <a:lnTo>
                    <a:pt x="20159" y="14754"/>
                  </a:lnTo>
                  <a:lnTo>
                    <a:pt x="20159" y="15020"/>
                  </a:lnTo>
                  <a:lnTo>
                    <a:pt x="20290" y="15286"/>
                  </a:lnTo>
                  <a:lnTo>
                    <a:pt x="20421" y="15551"/>
                  </a:lnTo>
                  <a:lnTo>
                    <a:pt x="20421" y="15817"/>
                  </a:lnTo>
                  <a:lnTo>
                    <a:pt x="20552" y="16017"/>
                  </a:lnTo>
                  <a:lnTo>
                    <a:pt x="20421" y="16283"/>
                  </a:lnTo>
                  <a:lnTo>
                    <a:pt x="20421" y="16548"/>
                  </a:lnTo>
                  <a:lnTo>
                    <a:pt x="20421" y="16880"/>
                  </a:lnTo>
                  <a:lnTo>
                    <a:pt x="20421" y="17080"/>
                  </a:lnTo>
                  <a:lnTo>
                    <a:pt x="20290" y="17279"/>
                  </a:lnTo>
                  <a:lnTo>
                    <a:pt x="20290" y="17479"/>
                  </a:lnTo>
                  <a:lnTo>
                    <a:pt x="20290" y="17678"/>
                  </a:lnTo>
                  <a:lnTo>
                    <a:pt x="20159" y="17944"/>
                  </a:lnTo>
                  <a:lnTo>
                    <a:pt x="20028" y="18210"/>
                  </a:lnTo>
                  <a:lnTo>
                    <a:pt x="19897" y="18343"/>
                  </a:lnTo>
                  <a:lnTo>
                    <a:pt x="19767" y="18476"/>
                  </a:lnTo>
                  <a:lnTo>
                    <a:pt x="19636" y="18675"/>
                  </a:lnTo>
                  <a:lnTo>
                    <a:pt x="19505" y="18941"/>
                  </a:lnTo>
                  <a:lnTo>
                    <a:pt x="19374" y="19074"/>
                  </a:lnTo>
                  <a:lnTo>
                    <a:pt x="19112" y="19207"/>
                  </a:lnTo>
                  <a:lnTo>
                    <a:pt x="18981" y="19406"/>
                  </a:lnTo>
                  <a:lnTo>
                    <a:pt x="18719" y="19539"/>
                  </a:lnTo>
                  <a:lnTo>
                    <a:pt x="18588" y="19605"/>
                  </a:lnTo>
                  <a:lnTo>
                    <a:pt x="18196" y="19805"/>
                  </a:lnTo>
                  <a:lnTo>
                    <a:pt x="17803" y="20004"/>
                  </a:lnTo>
                  <a:lnTo>
                    <a:pt x="17803" y="20071"/>
                  </a:lnTo>
                  <a:lnTo>
                    <a:pt x="17410" y="20137"/>
                  </a:lnTo>
                  <a:lnTo>
                    <a:pt x="17018" y="20270"/>
                  </a:lnTo>
                  <a:lnTo>
                    <a:pt x="16625" y="20337"/>
                  </a:lnTo>
                  <a:lnTo>
                    <a:pt x="16363" y="20337"/>
                  </a:lnTo>
                  <a:lnTo>
                    <a:pt x="15970" y="20403"/>
                  </a:lnTo>
                  <a:lnTo>
                    <a:pt x="15708" y="20337"/>
                  </a:lnTo>
                  <a:lnTo>
                    <a:pt x="15316" y="20337"/>
                  </a:lnTo>
                  <a:lnTo>
                    <a:pt x="14923" y="20204"/>
                  </a:lnTo>
                  <a:lnTo>
                    <a:pt x="14399" y="20137"/>
                  </a:lnTo>
                  <a:lnTo>
                    <a:pt x="14007" y="20071"/>
                  </a:lnTo>
                  <a:lnTo>
                    <a:pt x="13745" y="20004"/>
                  </a:lnTo>
                  <a:lnTo>
                    <a:pt x="13352" y="19871"/>
                  </a:lnTo>
                  <a:lnTo>
                    <a:pt x="12959" y="19672"/>
                  </a:lnTo>
                  <a:lnTo>
                    <a:pt x="12436" y="19539"/>
                  </a:lnTo>
                  <a:lnTo>
                    <a:pt x="12174" y="19406"/>
                  </a:lnTo>
                  <a:lnTo>
                    <a:pt x="11781" y="19207"/>
                  </a:lnTo>
                  <a:lnTo>
                    <a:pt x="11388" y="19074"/>
                  </a:lnTo>
                  <a:lnTo>
                    <a:pt x="10996" y="18808"/>
                  </a:lnTo>
                  <a:lnTo>
                    <a:pt x="10603" y="18608"/>
                  </a:lnTo>
                  <a:lnTo>
                    <a:pt x="10210" y="18343"/>
                  </a:lnTo>
                  <a:lnTo>
                    <a:pt x="9686" y="18143"/>
                  </a:lnTo>
                  <a:lnTo>
                    <a:pt x="9425" y="18010"/>
                  </a:lnTo>
                  <a:lnTo>
                    <a:pt x="9032" y="17745"/>
                  </a:lnTo>
                  <a:lnTo>
                    <a:pt x="8639" y="17479"/>
                  </a:lnTo>
                  <a:lnTo>
                    <a:pt x="8246" y="17213"/>
                  </a:lnTo>
                  <a:lnTo>
                    <a:pt x="7854" y="17014"/>
                  </a:lnTo>
                  <a:lnTo>
                    <a:pt x="7723" y="16748"/>
                  </a:lnTo>
                  <a:lnTo>
                    <a:pt x="7330" y="16482"/>
                  </a:lnTo>
                  <a:lnTo>
                    <a:pt x="7069" y="16216"/>
                  </a:lnTo>
                  <a:lnTo>
                    <a:pt x="6676" y="15950"/>
                  </a:lnTo>
                  <a:lnTo>
                    <a:pt x="6414" y="15751"/>
                  </a:lnTo>
                  <a:lnTo>
                    <a:pt x="6152" y="15485"/>
                  </a:lnTo>
                  <a:lnTo>
                    <a:pt x="5890" y="15153"/>
                  </a:lnTo>
                  <a:lnTo>
                    <a:pt x="5629" y="14820"/>
                  </a:lnTo>
                  <a:lnTo>
                    <a:pt x="5367" y="14421"/>
                  </a:lnTo>
                  <a:lnTo>
                    <a:pt x="5105" y="14089"/>
                  </a:lnTo>
                  <a:lnTo>
                    <a:pt x="4843" y="13757"/>
                  </a:lnTo>
                  <a:lnTo>
                    <a:pt x="4581" y="13425"/>
                  </a:lnTo>
                  <a:lnTo>
                    <a:pt x="4189" y="13026"/>
                  </a:lnTo>
                  <a:lnTo>
                    <a:pt x="4057" y="12694"/>
                  </a:lnTo>
                  <a:lnTo>
                    <a:pt x="3927" y="12361"/>
                  </a:lnTo>
                  <a:lnTo>
                    <a:pt x="3665" y="12029"/>
                  </a:lnTo>
                  <a:lnTo>
                    <a:pt x="3534" y="11763"/>
                  </a:lnTo>
                  <a:lnTo>
                    <a:pt x="3534" y="11364"/>
                  </a:lnTo>
                  <a:lnTo>
                    <a:pt x="3403" y="11098"/>
                  </a:lnTo>
                  <a:lnTo>
                    <a:pt x="3272" y="10832"/>
                  </a:lnTo>
                  <a:lnTo>
                    <a:pt x="3272" y="10500"/>
                  </a:lnTo>
                  <a:lnTo>
                    <a:pt x="3141" y="10101"/>
                  </a:lnTo>
                  <a:lnTo>
                    <a:pt x="3141" y="9836"/>
                  </a:lnTo>
                  <a:lnTo>
                    <a:pt x="3141" y="9570"/>
                  </a:lnTo>
                  <a:lnTo>
                    <a:pt x="3141" y="9238"/>
                  </a:lnTo>
                  <a:lnTo>
                    <a:pt x="3141" y="8972"/>
                  </a:lnTo>
                  <a:lnTo>
                    <a:pt x="3141" y="8639"/>
                  </a:lnTo>
                  <a:lnTo>
                    <a:pt x="3272" y="8373"/>
                  </a:lnTo>
                  <a:lnTo>
                    <a:pt x="3403" y="8108"/>
                  </a:lnTo>
                  <a:lnTo>
                    <a:pt x="3403" y="7842"/>
                  </a:lnTo>
                  <a:lnTo>
                    <a:pt x="3534" y="7576"/>
                  </a:lnTo>
                  <a:lnTo>
                    <a:pt x="3665" y="7377"/>
                  </a:lnTo>
                  <a:lnTo>
                    <a:pt x="3796" y="7177"/>
                  </a:lnTo>
                  <a:lnTo>
                    <a:pt x="3927" y="6978"/>
                  </a:lnTo>
                  <a:lnTo>
                    <a:pt x="4189" y="6712"/>
                  </a:lnTo>
                  <a:lnTo>
                    <a:pt x="4319" y="6513"/>
                  </a:lnTo>
                  <a:lnTo>
                    <a:pt x="4581" y="6313"/>
                  </a:lnTo>
                  <a:lnTo>
                    <a:pt x="4843" y="6247"/>
                  </a:lnTo>
                  <a:lnTo>
                    <a:pt x="4974" y="6180"/>
                  </a:lnTo>
                  <a:lnTo>
                    <a:pt x="4974" y="6180"/>
                  </a:lnTo>
                  <a:lnTo>
                    <a:pt x="4843" y="6180"/>
                  </a:lnTo>
                  <a:lnTo>
                    <a:pt x="4712" y="6247"/>
                  </a:lnTo>
                  <a:lnTo>
                    <a:pt x="4319" y="6313"/>
                  </a:lnTo>
                  <a:lnTo>
                    <a:pt x="4057" y="6380"/>
                  </a:lnTo>
                  <a:lnTo>
                    <a:pt x="3796" y="6513"/>
                  </a:lnTo>
                  <a:lnTo>
                    <a:pt x="3534" y="6645"/>
                  </a:lnTo>
                  <a:lnTo>
                    <a:pt x="3141" y="6779"/>
                  </a:lnTo>
                  <a:lnTo>
                    <a:pt x="2748" y="6978"/>
                  </a:lnTo>
                  <a:lnTo>
                    <a:pt x="2356" y="7111"/>
                  </a:lnTo>
                  <a:lnTo>
                    <a:pt x="2094" y="7310"/>
                  </a:lnTo>
                  <a:lnTo>
                    <a:pt x="1701" y="7377"/>
                  </a:lnTo>
                  <a:lnTo>
                    <a:pt x="1570" y="7576"/>
                  </a:lnTo>
                  <a:lnTo>
                    <a:pt x="1308" y="7642"/>
                  </a:lnTo>
                  <a:lnTo>
                    <a:pt x="1047" y="7775"/>
                  </a:lnTo>
                  <a:lnTo>
                    <a:pt x="785" y="7842"/>
                  </a:lnTo>
                  <a:lnTo>
                    <a:pt x="654" y="8041"/>
                  </a:lnTo>
                  <a:lnTo>
                    <a:pt x="523" y="8307"/>
                  </a:lnTo>
                  <a:lnTo>
                    <a:pt x="261" y="8507"/>
                  </a:lnTo>
                  <a:lnTo>
                    <a:pt x="130" y="8706"/>
                  </a:lnTo>
                  <a:lnTo>
                    <a:pt x="0" y="9038"/>
                  </a:lnTo>
                  <a:lnTo>
                    <a:pt x="130" y="9238"/>
                  </a:lnTo>
                  <a:lnTo>
                    <a:pt x="0" y="9570"/>
                  </a:lnTo>
                  <a:lnTo>
                    <a:pt x="0" y="9902"/>
                  </a:lnTo>
                  <a:lnTo>
                    <a:pt x="0" y="10168"/>
                  </a:lnTo>
                  <a:lnTo>
                    <a:pt x="0" y="10500"/>
                  </a:lnTo>
                  <a:lnTo>
                    <a:pt x="0" y="10832"/>
                  </a:lnTo>
                  <a:lnTo>
                    <a:pt x="0" y="11231"/>
                  </a:lnTo>
                  <a:lnTo>
                    <a:pt x="130" y="11497"/>
                  </a:lnTo>
                  <a:lnTo>
                    <a:pt x="261" y="11896"/>
                  </a:lnTo>
                  <a:lnTo>
                    <a:pt x="392" y="12295"/>
                  </a:lnTo>
                  <a:lnTo>
                    <a:pt x="654" y="12627"/>
                  </a:lnTo>
                  <a:lnTo>
                    <a:pt x="785" y="13026"/>
                  </a:lnTo>
                  <a:lnTo>
                    <a:pt x="916" y="13425"/>
                  </a:lnTo>
                  <a:lnTo>
                    <a:pt x="1047" y="13757"/>
                  </a:lnTo>
                  <a:lnTo>
                    <a:pt x="1439" y="14222"/>
                  </a:lnTo>
                  <a:lnTo>
                    <a:pt x="1701" y="14555"/>
                  </a:lnTo>
                  <a:lnTo>
                    <a:pt x="1963" y="14953"/>
                  </a:lnTo>
                  <a:lnTo>
                    <a:pt x="2225" y="15352"/>
                  </a:lnTo>
                  <a:lnTo>
                    <a:pt x="2617" y="15751"/>
                  </a:lnTo>
                  <a:lnTo>
                    <a:pt x="3010" y="16083"/>
                  </a:lnTo>
                  <a:lnTo>
                    <a:pt x="3272" y="16548"/>
                  </a:lnTo>
                  <a:lnTo>
                    <a:pt x="3665" y="16814"/>
                  </a:lnTo>
                  <a:lnTo>
                    <a:pt x="4057" y="17213"/>
                  </a:lnTo>
                  <a:lnTo>
                    <a:pt x="4581" y="17545"/>
                  </a:lnTo>
                  <a:lnTo>
                    <a:pt x="4974" y="17877"/>
                  </a:lnTo>
                  <a:lnTo>
                    <a:pt x="5497" y="18143"/>
                  </a:lnTo>
                  <a:lnTo>
                    <a:pt x="6414" y="18808"/>
                  </a:lnTo>
                  <a:lnTo>
                    <a:pt x="7592" y="19406"/>
                  </a:lnTo>
                  <a:lnTo>
                    <a:pt x="8639" y="19938"/>
                  </a:lnTo>
                  <a:lnTo>
                    <a:pt x="9556" y="20337"/>
                  </a:lnTo>
                  <a:lnTo>
                    <a:pt x="10472" y="20669"/>
                  </a:lnTo>
                  <a:lnTo>
                    <a:pt x="11388" y="20935"/>
                  </a:lnTo>
                  <a:lnTo>
                    <a:pt x="12174" y="21201"/>
                  </a:lnTo>
                  <a:lnTo>
                    <a:pt x="12959" y="21400"/>
                  </a:lnTo>
                  <a:lnTo>
                    <a:pt x="13876" y="21533"/>
                  </a:lnTo>
                  <a:lnTo>
                    <a:pt x="14530" y="21533"/>
                  </a:lnTo>
                  <a:lnTo>
                    <a:pt x="15316" y="21600"/>
                  </a:lnTo>
                  <a:lnTo>
                    <a:pt x="15970" y="21600"/>
                  </a:lnTo>
                  <a:lnTo>
                    <a:pt x="16625" y="21466"/>
                  </a:lnTo>
                  <a:lnTo>
                    <a:pt x="17279" y="21400"/>
                  </a:lnTo>
                  <a:lnTo>
                    <a:pt x="17803" y="21201"/>
                  </a:lnTo>
                  <a:lnTo>
                    <a:pt x="18327" y="21001"/>
                  </a:lnTo>
                  <a:lnTo>
                    <a:pt x="18850" y="20735"/>
                  </a:lnTo>
                  <a:lnTo>
                    <a:pt x="19243" y="20536"/>
                  </a:lnTo>
                  <a:lnTo>
                    <a:pt x="19897" y="20270"/>
                  </a:lnTo>
                  <a:lnTo>
                    <a:pt x="20159" y="19871"/>
                  </a:lnTo>
                  <a:lnTo>
                    <a:pt x="20290" y="19539"/>
                  </a:lnTo>
                  <a:lnTo>
                    <a:pt x="20683" y="19207"/>
                  </a:lnTo>
                  <a:lnTo>
                    <a:pt x="20945" y="18742"/>
                  </a:lnTo>
                  <a:lnTo>
                    <a:pt x="21207" y="18343"/>
                  </a:lnTo>
                  <a:lnTo>
                    <a:pt x="21468" y="17944"/>
                  </a:lnTo>
                  <a:lnTo>
                    <a:pt x="21337" y="17479"/>
                  </a:lnTo>
                  <a:lnTo>
                    <a:pt x="21468" y="17080"/>
                  </a:lnTo>
                  <a:lnTo>
                    <a:pt x="21600" y="16681"/>
                  </a:lnTo>
                  <a:lnTo>
                    <a:pt x="21468" y="16149"/>
                  </a:lnTo>
                  <a:lnTo>
                    <a:pt x="21468" y="15751"/>
                  </a:lnTo>
                  <a:lnTo>
                    <a:pt x="21337" y="15219"/>
                  </a:lnTo>
                  <a:lnTo>
                    <a:pt x="21207" y="14820"/>
                  </a:lnTo>
                  <a:lnTo>
                    <a:pt x="21076" y="14687"/>
                  </a:lnTo>
                  <a:lnTo>
                    <a:pt x="21076" y="14488"/>
                  </a:lnTo>
                  <a:lnTo>
                    <a:pt x="20945" y="14289"/>
                  </a:lnTo>
                  <a:lnTo>
                    <a:pt x="20945" y="14089"/>
                  </a:lnTo>
                  <a:lnTo>
                    <a:pt x="20683" y="13890"/>
                  </a:lnTo>
                  <a:lnTo>
                    <a:pt x="20552" y="13690"/>
                  </a:lnTo>
                  <a:lnTo>
                    <a:pt x="20552" y="13558"/>
                  </a:lnTo>
                  <a:lnTo>
                    <a:pt x="20421" y="13358"/>
                  </a:lnTo>
                  <a:lnTo>
                    <a:pt x="20290" y="13225"/>
                  </a:lnTo>
                  <a:lnTo>
                    <a:pt x="20159" y="12959"/>
                  </a:lnTo>
                  <a:lnTo>
                    <a:pt x="19897" y="12760"/>
                  </a:lnTo>
                  <a:lnTo>
                    <a:pt x="19897" y="12560"/>
                  </a:lnTo>
                  <a:lnTo>
                    <a:pt x="19636" y="12428"/>
                  </a:lnTo>
                  <a:lnTo>
                    <a:pt x="19505" y="12162"/>
                  </a:lnTo>
                  <a:lnTo>
                    <a:pt x="19374" y="12029"/>
                  </a:lnTo>
                  <a:lnTo>
                    <a:pt x="19112" y="11829"/>
                  </a:lnTo>
                  <a:lnTo>
                    <a:pt x="19112" y="11630"/>
                  </a:lnTo>
                  <a:lnTo>
                    <a:pt x="18850" y="11431"/>
                  </a:lnTo>
                  <a:lnTo>
                    <a:pt x="18588" y="11364"/>
                  </a:lnTo>
                  <a:lnTo>
                    <a:pt x="18588" y="11165"/>
                  </a:lnTo>
                  <a:lnTo>
                    <a:pt x="18327" y="10899"/>
                  </a:lnTo>
                  <a:lnTo>
                    <a:pt x="18065" y="10700"/>
                  </a:lnTo>
                  <a:lnTo>
                    <a:pt x="17934" y="10500"/>
                  </a:lnTo>
                  <a:lnTo>
                    <a:pt x="17672" y="10367"/>
                  </a:lnTo>
                  <a:lnTo>
                    <a:pt x="17541" y="10168"/>
                  </a:lnTo>
                  <a:lnTo>
                    <a:pt x="17279" y="9902"/>
                  </a:lnTo>
                  <a:lnTo>
                    <a:pt x="17018" y="9769"/>
                  </a:lnTo>
                  <a:lnTo>
                    <a:pt x="16625" y="9503"/>
                  </a:lnTo>
                  <a:lnTo>
                    <a:pt x="16494" y="9370"/>
                  </a:lnTo>
                  <a:lnTo>
                    <a:pt x="16101" y="9238"/>
                  </a:lnTo>
                  <a:lnTo>
                    <a:pt x="15970" y="8972"/>
                  </a:lnTo>
                  <a:lnTo>
                    <a:pt x="15708" y="8772"/>
                  </a:lnTo>
                  <a:lnTo>
                    <a:pt x="15578" y="8706"/>
                  </a:lnTo>
                  <a:lnTo>
                    <a:pt x="15316" y="8507"/>
                  </a:lnTo>
                  <a:lnTo>
                    <a:pt x="15316" y="8373"/>
                  </a:lnTo>
                  <a:lnTo>
                    <a:pt x="15185" y="8174"/>
                  </a:lnTo>
                  <a:lnTo>
                    <a:pt x="15054" y="7975"/>
                  </a:lnTo>
                  <a:lnTo>
                    <a:pt x="14923" y="7709"/>
                  </a:lnTo>
                  <a:lnTo>
                    <a:pt x="14923" y="7510"/>
                  </a:lnTo>
                  <a:lnTo>
                    <a:pt x="14792" y="7310"/>
                  </a:lnTo>
                  <a:lnTo>
                    <a:pt x="14661" y="7044"/>
                  </a:lnTo>
                  <a:lnTo>
                    <a:pt x="14661" y="6845"/>
                  </a:lnTo>
                  <a:lnTo>
                    <a:pt x="14661" y="6579"/>
                  </a:lnTo>
                  <a:lnTo>
                    <a:pt x="14661" y="6380"/>
                  </a:lnTo>
                  <a:lnTo>
                    <a:pt x="14792" y="6247"/>
                  </a:lnTo>
                  <a:lnTo>
                    <a:pt x="14661" y="6047"/>
                  </a:lnTo>
                  <a:lnTo>
                    <a:pt x="14792" y="5914"/>
                  </a:lnTo>
                  <a:lnTo>
                    <a:pt x="14792" y="5781"/>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grpSp>
      <p:sp>
        <p:nvSpPr>
          <p:cNvPr id="2060" name="未知"/>
          <p:cNvSpPr>
            <a:spLocks noChangeAspect="1"/>
          </p:cNvSpPr>
          <p:nvPr/>
        </p:nvSpPr>
        <p:spPr bwMode="auto">
          <a:xfrm>
            <a:off x="2282825" y="2293938"/>
            <a:ext cx="6897688" cy="4591050"/>
          </a:xfrm>
          <a:custGeom>
            <a:avLst/>
            <a:gdLst>
              <a:gd name="T0" fmla="*/ 0 w 21600"/>
              <a:gd name="T1" fmla="*/ 21511 h 21600"/>
              <a:gd name="T2" fmla="*/ 18119 w 21600"/>
              <a:gd name="T3" fmla="*/ 0 h 21600"/>
              <a:gd name="T4" fmla="*/ 21552 w 21600"/>
              <a:gd name="T5" fmla="*/ 70 h 21600"/>
              <a:gd name="T6" fmla="*/ 21600 w 21600"/>
              <a:gd name="T7" fmla="*/ 21600 h 21600"/>
              <a:gd name="T8" fmla="*/ 0 w 21600"/>
              <a:gd name="T9" fmla="*/ 21511 h 21600"/>
            </a:gdLst>
            <a:ahLst/>
            <a:cxnLst>
              <a:cxn ang="0">
                <a:pos x="T0" y="T1"/>
              </a:cxn>
              <a:cxn ang="0">
                <a:pos x="T2" y="T3"/>
              </a:cxn>
              <a:cxn ang="0">
                <a:pos x="T4" y="T5"/>
              </a:cxn>
              <a:cxn ang="0">
                <a:pos x="T6" y="T7"/>
              </a:cxn>
              <a:cxn ang="0">
                <a:pos x="T8" y="T9"/>
              </a:cxn>
            </a:cxnLst>
            <a:rect l="0" t="0" r="r" b="b"/>
            <a:pathLst>
              <a:path w="21600" h="21600">
                <a:moveTo>
                  <a:pt x="0" y="21511"/>
                </a:moveTo>
                <a:lnTo>
                  <a:pt x="18119" y="0"/>
                </a:lnTo>
                <a:lnTo>
                  <a:pt x="21552" y="70"/>
                </a:lnTo>
                <a:lnTo>
                  <a:pt x="21600" y="21600"/>
                </a:lnTo>
                <a:lnTo>
                  <a:pt x="0" y="21511"/>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2061" name="Rectangle 13"/>
          <p:cNvSpPr>
            <a:spLocks noGrp="1" noChangeArrowheads="1"/>
          </p:cNvSpPr>
          <p:nvPr>
            <p:ph type="ctrTitle" sz="quarter"/>
          </p:nvPr>
        </p:nvSpPr>
        <p:spPr>
          <a:xfrm>
            <a:off x="396875" y="2133600"/>
            <a:ext cx="8423275" cy="1470025"/>
          </a:xfrm>
        </p:spPr>
        <p:txBody>
          <a:bodyPr/>
          <a:lstStyle>
            <a:lvl1pPr algn="ctr">
              <a:defRPr/>
            </a:lvl1pPr>
          </a:lstStyle>
          <a:p>
            <a:pPr lvl="0"/>
            <a:r>
              <a:rPr lang="en-US" noProof="0" smtClean="0"/>
              <a:t>Click to edit Master title style</a:t>
            </a:r>
          </a:p>
        </p:txBody>
      </p:sp>
      <p:sp>
        <p:nvSpPr>
          <p:cNvPr id="2062" name="Rectangle 14"/>
          <p:cNvSpPr>
            <a:spLocks noGrp="1" noChangeArrowheads="1"/>
          </p:cNvSpPr>
          <p:nvPr>
            <p:ph type="subTitle" sz="quarter" idx="1"/>
          </p:nvPr>
        </p:nvSpPr>
        <p:spPr>
          <a:xfrm>
            <a:off x="1371600" y="3886200"/>
            <a:ext cx="6400800" cy="1198563"/>
          </a:xfrm>
        </p:spPr>
        <p:txBody>
          <a:bodyPr anchor="ctr" anchorCtr="1"/>
          <a:lstStyle>
            <a:lvl1pPr marL="0" indent="0">
              <a:buFontTx/>
              <a:buNone/>
              <a:defRPr/>
            </a:lvl1pPr>
          </a:lstStyle>
          <a:p>
            <a:pPr lvl="0"/>
            <a:r>
              <a:rPr lang="en-US" noProof="0" smtClean="0"/>
              <a:t>Click to edit Master subtitle style</a:t>
            </a:r>
          </a:p>
        </p:txBody>
      </p:sp>
      <p:sp>
        <p:nvSpPr>
          <p:cNvPr id="2063" name="Rectangle 15"/>
          <p:cNvSpPr>
            <a:spLocks noGrp="1" noChangeArrowheads="1"/>
          </p:cNvSpPr>
          <p:nvPr>
            <p:ph type="dt" sz="quarter" idx="2"/>
          </p:nvPr>
        </p:nvSpPr>
        <p:spPr/>
        <p:txBody>
          <a:bodyPr/>
          <a:lstStyle>
            <a:lvl1pPr>
              <a:defRPr/>
            </a:lvl1pPr>
          </a:lstStyle>
          <a:p>
            <a:endParaRPr lang="en-US"/>
          </a:p>
        </p:txBody>
      </p:sp>
      <p:sp>
        <p:nvSpPr>
          <p:cNvPr id="2064" name="Rectangle 16"/>
          <p:cNvSpPr>
            <a:spLocks noGrp="1" noChangeArrowheads="1"/>
          </p:cNvSpPr>
          <p:nvPr>
            <p:ph type="ftr" sz="quarter" idx="3"/>
          </p:nvPr>
        </p:nvSpPr>
        <p:spPr/>
        <p:txBody>
          <a:bodyPr/>
          <a:lstStyle>
            <a:lvl1pPr>
              <a:defRPr/>
            </a:lvl1pPr>
          </a:lstStyle>
          <a:p>
            <a:endParaRPr lang="en-US"/>
          </a:p>
        </p:txBody>
      </p:sp>
      <p:sp>
        <p:nvSpPr>
          <p:cNvPr id="2065" name="Rectangle 17"/>
          <p:cNvSpPr>
            <a:spLocks noGrp="1" noChangeArrowheads="1"/>
          </p:cNvSpPr>
          <p:nvPr>
            <p:ph type="sldNum" sz="quarter" idx="4"/>
          </p:nvPr>
        </p:nvSpPr>
        <p:spPr/>
        <p:txBody>
          <a:bodyPr/>
          <a:lstStyle>
            <a:lvl1pPr>
              <a:defRPr/>
            </a:lvl1pPr>
          </a:lstStyle>
          <a:p>
            <a:fld id="{1F6924B3-D8C5-420E-9F6A-0BBC8AD618D7}" type="slidenum">
              <a:rPr lang="en-US"/>
              <a:pPr/>
              <a:t>‹Nº›</a:t>
            </a:fld>
            <a:endParaRPr lang="en-US"/>
          </a:p>
        </p:txBody>
      </p:sp>
    </p:spTree>
  </p:cSld>
  <p:clrMapOvr>
    <a:masterClrMapping/>
  </p:clrMapOvr>
  <p:transition spd="slow" advTm="1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C349907D-5C43-4F0E-9359-613F87FD4B2D}" type="slidenum">
              <a:rPr lang="en-US"/>
              <a:pPr/>
              <a:t>‹Nº›</a:t>
            </a:fld>
            <a:endParaRPr lang="en-US"/>
          </a:p>
        </p:txBody>
      </p:sp>
    </p:spTree>
    <p:extLst>
      <p:ext uri="{BB962C8B-B14F-4D97-AF65-F5344CB8AC3E}">
        <p14:creationId xmlns:p14="http://schemas.microsoft.com/office/powerpoint/2010/main" xmlns="" val="893003917"/>
      </p:ext>
    </p:extLst>
  </p:cSld>
  <p:clrMapOvr>
    <a:masterClrMapping/>
  </p:clrMapOvr>
  <p:transition spd="slow" advTm="1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F6A83FDA-E041-4146-8751-3AF34CF2D31A}" type="slidenum">
              <a:rPr lang="en-US"/>
              <a:pPr/>
              <a:t>‹Nº›</a:t>
            </a:fld>
            <a:endParaRPr lang="en-US"/>
          </a:p>
        </p:txBody>
      </p:sp>
    </p:spTree>
    <p:extLst>
      <p:ext uri="{BB962C8B-B14F-4D97-AF65-F5344CB8AC3E}">
        <p14:creationId xmlns:p14="http://schemas.microsoft.com/office/powerpoint/2010/main" xmlns="" val="2815317571"/>
      </p:ext>
    </p:extLst>
  </p:cSld>
  <p:clrMapOvr>
    <a:masterClrMapping/>
  </p:clrMapOvr>
  <p:transition spd="slow" advTm="1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97CED211-5BD6-4F45-BAE6-751C86C8A609}" type="slidenum">
              <a:rPr lang="en-US"/>
              <a:pPr/>
              <a:t>‹Nº›</a:t>
            </a:fld>
            <a:endParaRPr lang="en-US"/>
          </a:p>
        </p:txBody>
      </p:sp>
    </p:spTree>
    <p:extLst>
      <p:ext uri="{BB962C8B-B14F-4D97-AF65-F5344CB8AC3E}">
        <p14:creationId xmlns:p14="http://schemas.microsoft.com/office/powerpoint/2010/main" xmlns="" val="4117071095"/>
      </p:ext>
    </p:extLst>
  </p:cSld>
  <p:clrMapOvr>
    <a:masterClrMapping/>
  </p:clrMapOvr>
  <p:transition spd="slow" advTm="1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lvl1pPr>
              <a:defRPr/>
            </a:lvl1pPr>
          </a:lstStyle>
          <a:p>
            <a:endParaRPr lang="en-US"/>
          </a:p>
        </p:txBody>
      </p:sp>
      <p:sp>
        <p:nvSpPr>
          <p:cNvPr id="8" name="Marcador de pie de página 7"/>
          <p:cNvSpPr>
            <a:spLocks noGrp="1"/>
          </p:cNvSpPr>
          <p:nvPr>
            <p:ph type="ftr" sz="quarter" idx="11"/>
          </p:nvPr>
        </p:nvSpPr>
        <p:spPr/>
        <p:txBody>
          <a:bodyPr/>
          <a:lstStyle>
            <a:lvl1pPr>
              <a:defRPr/>
            </a:lvl1pPr>
          </a:lstStyle>
          <a:p>
            <a:endParaRPr lang="en-US"/>
          </a:p>
        </p:txBody>
      </p:sp>
      <p:sp>
        <p:nvSpPr>
          <p:cNvPr id="9" name="Marcador de número de diapositiva 8"/>
          <p:cNvSpPr>
            <a:spLocks noGrp="1"/>
          </p:cNvSpPr>
          <p:nvPr>
            <p:ph type="sldNum" sz="quarter" idx="12"/>
          </p:nvPr>
        </p:nvSpPr>
        <p:spPr/>
        <p:txBody>
          <a:bodyPr/>
          <a:lstStyle>
            <a:lvl1pPr>
              <a:defRPr/>
            </a:lvl1pPr>
          </a:lstStyle>
          <a:p>
            <a:fld id="{2868522E-F9FB-48DF-BCDF-E69CDB06542E}" type="slidenum">
              <a:rPr lang="en-US"/>
              <a:pPr/>
              <a:t>‹Nº›</a:t>
            </a:fld>
            <a:endParaRPr lang="en-US"/>
          </a:p>
        </p:txBody>
      </p:sp>
    </p:spTree>
    <p:extLst>
      <p:ext uri="{BB962C8B-B14F-4D97-AF65-F5344CB8AC3E}">
        <p14:creationId xmlns:p14="http://schemas.microsoft.com/office/powerpoint/2010/main" xmlns="" val="1442794864"/>
      </p:ext>
    </p:extLst>
  </p:cSld>
  <p:clrMapOvr>
    <a:masterClrMapping/>
  </p:clrMapOvr>
  <p:transition spd="slow" advTm="1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lvl1pPr>
              <a:defRPr/>
            </a:lvl1pPr>
          </a:lstStyle>
          <a:p>
            <a:endParaRPr lang="en-US"/>
          </a:p>
        </p:txBody>
      </p:sp>
      <p:sp>
        <p:nvSpPr>
          <p:cNvPr id="4" name="Marcador de pie de página 3"/>
          <p:cNvSpPr>
            <a:spLocks noGrp="1"/>
          </p:cNvSpPr>
          <p:nvPr>
            <p:ph type="ftr" sz="quarter" idx="11"/>
          </p:nvPr>
        </p:nvSpPr>
        <p:spPr/>
        <p:txBody>
          <a:bodyPr/>
          <a:lstStyle>
            <a:lvl1pPr>
              <a:defRPr/>
            </a:lvl1pPr>
          </a:lstStyle>
          <a:p>
            <a:endParaRPr lang="en-US"/>
          </a:p>
        </p:txBody>
      </p:sp>
      <p:sp>
        <p:nvSpPr>
          <p:cNvPr id="5" name="Marcador de número de diapositiva 4"/>
          <p:cNvSpPr>
            <a:spLocks noGrp="1"/>
          </p:cNvSpPr>
          <p:nvPr>
            <p:ph type="sldNum" sz="quarter" idx="12"/>
          </p:nvPr>
        </p:nvSpPr>
        <p:spPr/>
        <p:txBody>
          <a:bodyPr/>
          <a:lstStyle>
            <a:lvl1pPr>
              <a:defRPr/>
            </a:lvl1pPr>
          </a:lstStyle>
          <a:p>
            <a:fld id="{D821B208-9BEB-4250-9CF6-4D3F32938F5A}" type="slidenum">
              <a:rPr lang="en-US"/>
              <a:pPr/>
              <a:t>‹Nº›</a:t>
            </a:fld>
            <a:endParaRPr lang="en-US"/>
          </a:p>
        </p:txBody>
      </p:sp>
    </p:spTree>
    <p:extLst>
      <p:ext uri="{BB962C8B-B14F-4D97-AF65-F5344CB8AC3E}">
        <p14:creationId xmlns:p14="http://schemas.microsoft.com/office/powerpoint/2010/main" xmlns="" val="1035920914"/>
      </p:ext>
    </p:extLst>
  </p:cSld>
  <p:clrMapOvr>
    <a:masterClrMapping/>
  </p:clrMapOvr>
  <p:transition spd="slow" advTm="1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a:defRPr/>
            </a:lvl1pPr>
          </a:lstStyle>
          <a:p>
            <a:endParaRPr lang="en-US"/>
          </a:p>
        </p:txBody>
      </p:sp>
      <p:sp>
        <p:nvSpPr>
          <p:cNvPr id="3" name="Marcador de pie de página 2"/>
          <p:cNvSpPr>
            <a:spLocks noGrp="1"/>
          </p:cNvSpPr>
          <p:nvPr>
            <p:ph type="ftr" sz="quarter" idx="11"/>
          </p:nvPr>
        </p:nvSpPr>
        <p:spPr/>
        <p:txBody>
          <a:bodyPr/>
          <a:lstStyle>
            <a:lvl1pPr>
              <a:defRPr/>
            </a:lvl1pPr>
          </a:lstStyle>
          <a:p>
            <a:endParaRPr lang="en-US"/>
          </a:p>
        </p:txBody>
      </p:sp>
      <p:sp>
        <p:nvSpPr>
          <p:cNvPr id="4" name="Marcador de número de diapositiva 3"/>
          <p:cNvSpPr>
            <a:spLocks noGrp="1"/>
          </p:cNvSpPr>
          <p:nvPr>
            <p:ph type="sldNum" sz="quarter" idx="12"/>
          </p:nvPr>
        </p:nvSpPr>
        <p:spPr/>
        <p:txBody>
          <a:bodyPr/>
          <a:lstStyle>
            <a:lvl1pPr>
              <a:defRPr/>
            </a:lvl1pPr>
          </a:lstStyle>
          <a:p>
            <a:fld id="{879FF5AD-8720-48B3-8884-1ED845B19D48}" type="slidenum">
              <a:rPr lang="en-US"/>
              <a:pPr/>
              <a:t>‹Nº›</a:t>
            </a:fld>
            <a:endParaRPr lang="en-US"/>
          </a:p>
        </p:txBody>
      </p:sp>
    </p:spTree>
    <p:extLst>
      <p:ext uri="{BB962C8B-B14F-4D97-AF65-F5344CB8AC3E}">
        <p14:creationId xmlns:p14="http://schemas.microsoft.com/office/powerpoint/2010/main" xmlns="" val="376380371"/>
      </p:ext>
    </p:extLst>
  </p:cSld>
  <p:clrMapOvr>
    <a:masterClrMapping/>
  </p:clrMapOvr>
  <p:transition spd="slow" advTm="1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2CD56F2E-D848-49DD-ACFB-9947160904AB}" type="slidenum">
              <a:rPr lang="en-US"/>
              <a:pPr/>
              <a:t>‹Nº›</a:t>
            </a:fld>
            <a:endParaRPr lang="en-US"/>
          </a:p>
        </p:txBody>
      </p:sp>
    </p:spTree>
    <p:extLst>
      <p:ext uri="{BB962C8B-B14F-4D97-AF65-F5344CB8AC3E}">
        <p14:creationId xmlns:p14="http://schemas.microsoft.com/office/powerpoint/2010/main" xmlns="" val="4200119444"/>
      </p:ext>
    </p:extLst>
  </p:cSld>
  <p:clrMapOvr>
    <a:masterClrMapping/>
  </p:clrMapOvr>
  <p:transition spd="slow" advTm="1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lvl1pPr>
              <a:defRPr/>
            </a:lvl1pPr>
          </a:lstStyle>
          <a:p>
            <a:endParaRPr lang="en-US"/>
          </a:p>
        </p:txBody>
      </p:sp>
      <p:sp>
        <p:nvSpPr>
          <p:cNvPr id="6" name="Marcador de pie de página 5"/>
          <p:cNvSpPr>
            <a:spLocks noGrp="1"/>
          </p:cNvSpPr>
          <p:nvPr>
            <p:ph type="ftr" sz="quarter" idx="11"/>
          </p:nvPr>
        </p:nvSpPr>
        <p:spPr/>
        <p:txBody>
          <a:bodyPr/>
          <a:lstStyle>
            <a:lvl1pPr>
              <a:defRPr/>
            </a:lvl1pPr>
          </a:lstStyle>
          <a:p>
            <a:endParaRPr lang="en-US"/>
          </a:p>
        </p:txBody>
      </p:sp>
      <p:sp>
        <p:nvSpPr>
          <p:cNvPr id="7" name="Marcador de número de diapositiva 6"/>
          <p:cNvSpPr>
            <a:spLocks noGrp="1"/>
          </p:cNvSpPr>
          <p:nvPr>
            <p:ph type="sldNum" sz="quarter" idx="12"/>
          </p:nvPr>
        </p:nvSpPr>
        <p:spPr/>
        <p:txBody>
          <a:bodyPr/>
          <a:lstStyle>
            <a:lvl1pPr>
              <a:defRPr/>
            </a:lvl1pPr>
          </a:lstStyle>
          <a:p>
            <a:fld id="{5FAD4548-02F3-4C13-AD92-71F162FD4A07}" type="slidenum">
              <a:rPr lang="en-US"/>
              <a:pPr/>
              <a:t>‹Nº›</a:t>
            </a:fld>
            <a:endParaRPr lang="en-US"/>
          </a:p>
        </p:txBody>
      </p:sp>
    </p:spTree>
    <p:extLst>
      <p:ext uri="{BB962C8B-B14F-4D97-AF65-F5344CB8AC3E}">
        <p14:creationId xmlns:p14="http://schemas.microsoft.com/office/powerpoint/2010/main" xmlns="" val="230671537"/>
      </p:ext>
    </p:extLst>
  </p:cSld>
  <p:clrMapOvr>
    <a:masterClrMapping/>
  </p:clrMapOvr>
  <p:transition spd="slow" advTm="1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118874DB-42E1-443F-B275-5B2893E23918}" type="slidenum">
              <a:rPr lang="en-US"/>
              <a:pPr/>
              <a:t>‹Nº›</a:t>
            </a:fld>
            <a:endParaRPr lang="en-US"/>
          </a:p>
        </p:txBody>
      </p:sp>
    </p:spTree>
    <p:extLst>
      <p:ext uri="{BB962C8B-B14F-4D97-AF65-F5344CB8AC3E}">
        <p14:creationId xmlns:p14="http://schemas.microsoft.com/office/powerpoint/2010/main" xmlns="" val="4189733421"/>
      </p:ext>
    </p:extLst>
  </p:cSld>
  <p:clrMapOvr>
    <a:masterClrMapping/>
  </p:clrMapOvr>
  <p:transition spd="slow" advTm="1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lvl1pPr>
              <a:defRPr/>
            </a:lvl1pPr>
          </a:lstStyle>
          <a:p>
            <a:endParaRPr lang="en-US"/>
          </a:p>
        </p:txBody>
      </p:sp>
      <p:sp>
        <p:nvSpPr>
          <p:cNvPr id="5" name="Marcador de pie de página 4"/>
          <p:cNvSpPr>
            <a:spLocks noGrp="1"/>
          </p:cNvSpPr>
          <p:nvPr>
            <p:ph type="ftr" sz="quarter" idx="11"/>
          </p:nvPr>
        </p:nvSpPr>
        <p:spPr/>
        <p:txBody>
          <a:bodyPr/>
          <a:lstStyle>
            <a:lvl1pPr>
              <a:defRPr/>
            </a:lvl1pPr>
          </a:lstStyle>
          <a:p>
            <a:endParaRPr lang="en-US"/>
          </a:p>
        </p:txBody>
      </p:sp>
      <p:sp>
        <p:nvSpPr>
          <p:cNvPr id="6" name="Marcador de número de diapositiva 5"/>
          <p:cNvSpPr>
            <a:spLocks noGrp="1"/>
          </p:cNvSpPr>
          <p:nvPr>
            <p:ph type="sldNum" sz="quarter" idx="12"/>
          </p:nvPr>
        </p:nvSpPr>
        <p:spPr/>
        <p:txBody>
          <a:bodyPr/>
          <a:lstStyle>
            <a:lvl1pPr>
              <a:defRPr/>
            </a:lvl1pPr>
          </a:lstStyle>
          <a:p>
            <a:fld id="{D8B1F960-41BA-4F3B-BFF2-499530E4FBE3}" type="slidenum">
              <a:rPr lang="en-US"/>
              <a:pPr/>
              <a:t>‹Nº›</a:t>
            </a:fld>
            <a:endParaRPr lang="en-US"/>
          </a:p>
        </p:txBody>
      </p:sp>
    </p:spTree>
    <p:extLst>
      <p:ext uri="{BB962C8B-B14F-4D97-AF65-F5344CB8AC3E}">
        <p14:creationId xmlns:p14="http://schemas.microsoft.com/office/powerpoint/2010/main" xmlns="" val="228499308"/>
      </p:ext>
    </p:extLst>
  </p:cSld>
  <p:clrMapOvr>
    <a:masterClrMapping/>
  </p:clrMapOvr>
  <p:transition spd="slow" advTm="1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CO"/>
          </a:p>
        </p:txBody>
      </p:sp>
      <p:sp>
        <p:nvSpPr>
          <p:cNvPr id="3" name="Marcador de texto 2"/>
          <p:cNvSpPr>
            <a:spLocks noGrp="1"/>
          </p:cNvSpPr>
          <p:nvPr>
            <p:ph type="body"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a:xfrm>
            <a:off x="457200" y="6245225"/>
            <a:ext cx="2133600" cy="476250"/>
          </a:xfrm>
        </p:spPr>
        <p:txBody>
          <a:bodyPr/>
          <a:lstStyle>
            <a:lvl1pPr>
              <a:defRPr/>
            </a:lvl1pPr>
          </a:lstStyle>
          <a:p>
            <a:endParaRPr lang="en-US"/>
          </a:p>
        </p:txBody>
      </p:sp>
      <p:sp>
        <p:nvSpPr>
          <p:cNvPr id="6" name="Marcador de pie de página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Marcador de número de diapositiva 6"/>
          <p:cNvSpPr>
            <a:spLocks noGrp="1"/>
          </p:cNvSpPr>
          <p:nvPr>
            <p:ph type="sldNum" sz="quarter" idx="12"/>
          </p:nvPr>
        </p:nvSpPr>
        <p:spPr>
          <a:xfrm>
            <a:off x="6553200" y="6245225"/>
            <a:ext cx="2133600" cy="476250"/>
          </a:xfrm>
        </p:spPr>
        <p:txBody>
          <a:bodyPr/>
          <a:lstStyle>
            <a:lvl1pPr>
              <a:defRPr/>
            </a:lvl1pPr>
          </a:lstStyle>
          <a:p>
            <a:fld id="{D5CCA19D-BEFE-455D-A30C-D54AC36EA0F6}" type="slidenum">
              <a:rPr lang="en-US"/>
              <a:pPr/>
              <a:t>‹Nº›</a:t>
            </a:fld>
            <a:endParaRPr lang="en-US"/>
          </a:p>
        </p:txBody>
      </p:sp>
    </p:spTree>
    <p:extLst>
      <p:ext uri="{BB962C8B-B14F-4D97-AF65-F5344CB8AC3E}">
        <p14:creationId xmlns:p14="http://schemas.microsoft.com/office/powerpoint/2010/main" xmlns="" val="3822314692"/>
      </p:ext>
    </p:extLst>
  </p:cSld>
  <p:clrMapOvr>
    <a:masterClrMapping/>
  </p:clrMapOvr>
  <p:transition spd="slow" advTm="15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70B7CD8-9EBF-45EA-B238-2E8104E91A4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rotWithShape="0">
          <a:gsLst>
            <a:gs pos="0">
              <a:schemeClr val="folHlink"/>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noChangeAspect="1"/>
          </p:cNvGrpSpPr>
          <p:nvPr/>
        </p:nvGrpSpPr>
        <p:grpSpPr bwMode="auto">
          <a:xfrm>
            <a:off x="5262563" y="4076700"/>
            <a:ext cx="1397000" cy="1749425"/>
            <a:chOff x="0" y="0"/>
            <a:chExt cx="796" cy="977"/>
          </a:xfrm>
        </p:grpSpPr>
        <p:sp>
          <p:nvSpPr>
            <p:cNvPr id="1027" name="未知"/>
            <p:cNvSpPr>
              <a:spLocks noChangeAspect="1"/>
            </p:cNvSpPr>
            <p:nvPr/>
          </p:nvSpPr>
          <p:spPr bwMode="auto">
            <a:xfrm>
              <a:off x="537" y="379"/>
              <a:ext cx="259" cy="451"/>
            </a:xfrm>
            <a:custGeom>
              <a:avLst/>
              <a:gdLst>
                <a:gd name="T0" fmla="*/ 7389 w 21600"/>
                <a:gd name="T1" fmla="*/ 4775 h 21600"/>
                <a:gd name="T2" fmla="*/ 9283 w 21600"/>
                <a:gd name="T3" fmla="*/ 3039 h 21600"/>
                <a:gd name="T4" fmla="*/ 10420 w 21600"/>
                <a:gd name="T5" fmla="*/ 2170 h 21600"/>
                <a:gd name="T6" fmla="*/ 11747 w 21600"/>
                <a:gd name="T7" fmla="*/ 1627 h 21600"/>
                <a:gd name="T8" fmla="*/ 12883 w 21600"/>
                <a:gd name="T9" fmla="*/ 1302 h 21600"/>
                <a:gd name="T10" fmla="*/ 11178 w 21600"/>
                <a:gd name="T11" fmla="*/ 1519 h 21600"/>
                <a:gd name="T12" fmla="*/ 8905 w 21600"/>
                <a:gd name="T13" fmla="*/ 2387 h 21600"/>
                <a:gd name="T14" fmla="*/ 6252 w 21600"/>
                <a:gd name="T15" fmla="*/ 3364 h 21600"/>
                <a:gd name="T16" fmla="*/ 4547 w 21600"/>
                <a:gd name="T17" fmla="*/ 3473 h 21600"/>
                <a:gd name="T18" fmla="*/ 2842 w 21600"/>
                <a:gd name="T19" fmla="*/ 2170 h 21600"/>
                <a:gd name="T20" fmla="*/ 1326 w 21600"/>
                <a:gd name="T21" fmla="*/ 868 h 21600"/>
                <a:gd name="T22" fmla="*/ 189 w 21600"/>
                <a:gd name="T23" fmla="*/ 0 h 21600"/>
                <a:gd name="T24" fmla="*/ 189 w 21600"/>
                <a:gd name="T25" fmla="*/ 542 h 21600"/>
                <a:gd name="T26" fmla="*/ 1326 w 21600"/>
                <a:gd name="T27" fmla="*/ 2279 h 21600"/>
                <a:gd name="T28" fmla="*/ 2842 w 21600"/>
                <a:gd name="T29" fmla="*/ 3798 h 21600"/>
                <a:gd name="T30" fmla="*/ 3978 w 21600"/>
                <a:gd name="T31" fmla="*/ 4992 h 21600"/>
                <a:gd name="T32" fmla="*/ 3599 w 21600"/>
                <a:gd name="T33" fmla="*/ 7163 h 21600"/>
                <a:gd name="T34" fmla="*/ 3031 w 21600"/>
                <a:gd name="T35" fmla="*/ 9768 h 21600"/>
                <a:gd name="T36" fmla="*/ 2652 w 21600"/>
                <a:gd name="T37" fmla="*/ 12807 h 21600"/>
                <a:gd name="T38" fmla="*/ 3031 w 21600"/>
                <a:gd name="T39" fmla="*/ 15630 h 21600"/>
                <a:gd name="T40" fmla="*/ 4736 w 21600"/>
                <a:gd name="T41" fmla="*/ 18452 h 21600"/>
                <a:gd name="T42" fmla="*/ 8147 w 21600"/>
                <a:gd name="T43" fmla="*/ 20623 h 21600"/>
                <a:gd name="T44" fmla="*/ 11368 w 21600"/>
                <a:gd name="T45" fmla="*/ 21491 h 21600"/>
                <a:gd name="T46" fmla="*/ 14589 w 21600"/>
                <a:gd name="T47" fmla="*/ 21057 h 21600"/>
                <a:gd name="T48" fmla="*/ 17431 w 21600"/>
                <a:gd name="T49" fmla="*/ 19754 h 21600"/>
                <a:gd name="T50" fmla="*/ 19515 w 21600"/>
                <a:gd name="T51" fmla="*/ 17692 h 21600"/>
                <a:gd name="T52" fmla="*/ 20841 w 21600"/>
                <a:gd name="T53" fmla="*/ 15412 h 21600"/>
                <a:gd name="T54" fmla="*/ 21220 w 21600"/>
                <a:gd name="T55" fmla="*/ 13893 h 21600"/>
                <a:gd name="T56" fmla="*/ 21410 w 21600"/>
                <a:gd name="T57" fmla="*/ 12373 h 21600"/>
                <a:gd name="T58" fmla="*/ 21410 w 21600"/>
                <a:gd name="T59" fmla="*/ 10854 h 21600"/>
                <a:gd name="T60" fmla="*/ 21220 w 21600"/>
                <a:gd name="T61" fmla="*/ 9009 h 21600"/>
                <a:gd name="T62" fmla="*/ 20652 w 21600"/>
                <a:gd name="T63" fmla="*/ 7272 h 21600"/>
                <a:gd name="T64" fmla="*/ 20652 w 21600"/>
                <a:gd name="T65" fmla="*/ 7380 h 21600"/>
                <a:gd name="T66" fmla="*/ 20841 w 21600"/>
                <a:gd name="T67" fmla="*/ 9009 h 21600"/>
                <a:gd name="T68" fmla="*/ 21220 w 21600"/>
                <a:gd name="T69" fmla="*/ 10962 h 21600"/>
                <a:gd name="T70" fmla="*/ 20462 w 21600"/>
                <a:gd name="T71" fmla="*/ 14218 h 21600"/>
                <a:gd name="T72" fmla="*/ 18189 w 21600"/>
                <a:gd name="T73" fmla="*/ 17366 h 21600"/>
                <a:gd name="T74" fmla="*/ 15347 w 21600"/>
                <a:gd name="T75" fmla="*/ 19646 h 21600"/>
                <a:gd name="T76" fmla="*/ 11747 w 21600"/>
                <a:gd name="T77" fmla="*/ 20080 h 21600"/>
                <a:gd name="T78" fmla="*/ 8336 w 21600"/>
                <a:gd name="T79" fmla="*/ 18234 h 21600"/>
                <a:gd name="T80" fmla="*/ 6820 w 21600"/>
                <a:gd name="T81" fmla="*/ 16715 h 21600"/>
                <a:gd name="T82" fmla="*/ 6252 w 21600"/>
                <a:gd name="T83" fmla="*/ 15412 h 21600"/>
                <a:gd name="T84" fmla="*/ 6063 w 21600"/>
                <a:gd name="T85" fmla="*/ 13893 h 21600"/>
                <a:gd name="T86" fmla="*/ 5684 w 21600"/>
                <a:gd name="T87" fmla="*/ 12590 h 21600"/>
                <a:gd name="T88" fmla="*/ 5684 w 21600"/>
                <a:gd name="T89" fmla="*/ 11505 h 21600"/>
                <a:gd name="T90" fmla="*/ 5684 w 21600"/>
                <a:gd name="T91" fmla="*/ 10419 h 21600"/>
                <a:gd name="T92" fmla="*/ 6063 w 21600"/>
                <a:gd name="T93" fmla="*/ 8791 h 21600"/>
                <a:gd name="T94" fmla="*/ 6441 w 21600"/>
                <a:gd name="T95" fmla="*/ 7706 h 21600"/>
                <a:gd name="T96" fmla="*/ 6441 w 21600"/>
                <a:gd name="T97" fmla="*/ 7489 h 21600"/>
                <a:gd name="T98" fmla="*/ 7010 w 21600"/>
                <a:gd name="T99" fmla="*/ 7923 h 21600"/>
                <a:gd name="T100" fmla="*/ 8336 w 21600"/>
                <a:gd name="T101" fmla="*/ 9443 h 21600"/>
                <a:gd name="T102" fmla="*/ 9283 w 21600"/>
                <a:gd name="T103" fmla="*/ 10094 h 21600"/>
                <a:gd name="T104" fmla="*/ 9283 w 21600"/>
                <a:gd name="T105" fmla="*/ 8900 h 21600"/>
                <a:gd name="T106" fmla="*/ 8147 w 21600"/>
                <a:gd name="T107" fmla="*/ 748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00" h="21600">
                  <a:moveTo>
                    <a:pt x="7199" y="6295"/>
                  </a:moveTo>
                  <a:lnTo>
                    <a:pt x="7199" y="6186"/>
                  </a:lnTo>
                  <a:lnTo>
                    <a:pt x="7010" y="5861"/>
                  </a:lnTo>
                  <a:lnTo>
                    <a:pt x="7199" y="5535"/>
                  </a:lnTo>
                  <a:lnTo>
                    <a:pt x="7389" y="5209"/>
                  </a:lnTo>
                  <a:lnTo>
                    <a:pt x="7389" y="4775"/>
                  </a:lnTo>
                  <a:lnTo>
                    <a:pt x="7768" y="4450"/>
                  </a:lnTo>
                  <a:lnTo>
                    <a:pt x="7957" y="4341"/>
                  </a:lnTo>
                  <a:lnTo>
                    <a:pt x="8336" y="4016"/>
                  </a:lnTo>
                  <a:lnTo>
                    <a:pt x="8715" y="3581"/>
                  </a:lnTo>
                  <a:lnTo>
                    <a:pt x="8905" y="3256"/>
                  </a:lnTo>
                  <a:lnTo>
                    <a:pt x="9283" y="3039"/>
                  </a:lnTo>
                  <a:lnTo>
                    <a:pt x="9473" y="2821"/>
                  </a:lnTo>
                  <a:lnTo>
                    <a:pt x="9852" y="2713"/>
                  </a:lnTo>
                  <a:lnTo>
                    <a:pt x="10041" y="2604"/>
                  </a:lnTo>
                  <a:lnTo>
                    <a:pt x="10231" y="2387"/>
                  </a:lnTo>
                  <a:lnTo>
                    <a:pt x="10420" y="2279"/>
                  </a:lnTo>
                  <a:lnTo>
                    <a:pt x="10420" y="2170"/>
                  </a:lnTo>
                  <a:lnTo>
                    <a:pt x="10610" y="2062"/>
                  </a:lnTo>
                  <a:lnTo>
                    <a:pt x="10800" y="1953"/>
                  </a:lnTo>
                  <a:lnTo>
                    <a:pt x="10989" y="1953"/>
                  </a:lnTo>
                  <a:lnTo>
                    <a:pt x="11368" y="1845"/>
                  </a:lnTo>
                  <a:lnTo>
                    <a:pt x="11557" y="1736"/>
                  </a:lnTo>
                  <a:lnTo>
                    <a:pt x="11747" y="1627"/>
                  </a:lnTo>
                  <a:lnTo>
                    <a:pt x="11936" y="1627"/>
                  </a:lnTo>
                  <a:lnTo>
                    <a:pt x="12126" y="1410"/>
                  </a:lnTo>
                  <a:lnTo>
                    <a:pt x="12315" y="1410"/>
                  </a:lnTo>
                  <a:lnTo>
                    <a:pt x="12694" y="1302"/>
                  </a:lnTo>
                  <a:lnTo>
                    <a:pt x="12883" y="1302"/>
                  </a:lnTo>
                  <a:lnTo>
                    <a:pt x="12883" y="1302"/>
                  </a:lnTo>
                  <a:lnTo>
                    <a:pt x="12883" y="1302"/>
                  </a:lnTo>
                  <a:lnTo>
                    <a:pt x="12883" y="1302"/>
                  </a:lnTo>
                  <a:lnTo>
                    <a:pt x="12883" y="1302"/>
                  </a:lnTo>
                  <a:lnTo>
                    <a:pt x="12315" y="1302"/>
                  </a:lnTo>
                  <a:lnTo>
                    <a:pt x="11747" y="1410"/>
                  </a:lnTo>
                  <a:lnTo>
                    <a:pt x="11178" y="1519"/>
                  </a:lnTo>
                  <a:lnTo>
                    <a:pt x="10800" y="1627"/>
                  </a:lnTo>
                  <a:lnTo>
                    <a:pt x="10610" y="1736"/>
                  </a:lnTo>
                  <a:lnTo>
                    <a:pt x="10041" y="1953"/>
                  </a:lnTo>
                  <a:lnTo>
                    <a:pt x="9662" y="2062"/>
                  </a:lnTo>
                  <a:lnTo>
                    <a:pt x="9283" y="2279"/>
                  </a:lnTo>
                  <a:lnTo>
                    <a:pt x="8905" y="2387"/>
                  </a:lnTo>
                  <a:lnTo>
                    <a:pt x="8526" y="2604"/>
                  </a:lnTo>
                  <a:lnTo>
                    <a:pt x="8147" y="2604"/>
                  </a:lnTo>
                  <a:lnTo>
                    <a:pt x="7578" y="2821"/>
                  </a:lnTo>
                  <a:lnTo>
                    <a:pt x="7199" y="2930"/>
                  </a:lnTo>
                  <a:lnTo>
                    <a:pt x="6631" y="3256"/>
                  </a:lnTo>
                  <a:lnTo>
                    <a:pt x="6252" y="3364"/>
                  </a:lnTo>
                  <a:lnTo>
                    <a:pt x="5494" y="3690"/>
                  </a:lnTo>
                  <a:lnTo>
                    <a:pt x="5305" y="3690"/>
                  </a:lnTo>
                  <a:lnTo>
                    <a:pt x="5115" y="3581"/>
                  </a:lnTo>
                  <a:lnTo>
                    <a:pt x="4926" y="3581"/>
                  </a:lnTo>
                  <a:lnTo>
                    <a:pt x="4547" y="3581"/>
                  </a:lnTo>
                  <a:lnTo>
                    <a:pt x="4547" y="3473"/>
                  </a:lnTo>
                  <a:lnTo>
                    <a:pt x="4168" y="3256"/>
                  </a:lnTo>
                  <a:lnTo>
                    <a:pt x="3789" y="3039"/>
                  </a:lnTo>
                  <a:lnTo>
                    <a:pt x="3789" y="2930"/>
                  </a:lnTo>
                  <a:lnTo>
                    <a:pt x="3410" y="2604"/>
                  </a:lnTo>
                  <a:lnTo>
                    <a:pt x="3220" y="2387"/>
                  </a:lnTo>
                  <a:lnTo>
                    <a:pt x="2842" y="2170"/>
                  </a:lnTo>
                  <a:lnTo>
                    <a:pt x="2463" y="1953"/>
                  </a:lnTo>
                  <a:lnTo>
                    <a:pt x="2273" y="1845"/>
                  </a:lnTo>
                  <a:lnTo>
                    <a:pt x="1894" y="1519"/>
                  </a:lnTo>
                  <a:lnTo>
                    <a:pt x="1515" y="1302"/>
                  </a:lnTo>
                  <a:lnTo>
                    <a:pt x="1515" y="1085"/>
                  </a:lnTo>
                  <a:lnTo>
                    <a:pt x="1326" y="868"/>
                  </a:lnTo>
                  <a:lnTo>
                    <a:pt x="1136" y="650"/>
                  </a:lnTo>
                  <a:lnTo>
                    <a:pt x="947" y="434"/>
                  </a:lnTo>
                  <a:lnTo>
                    <a:pt x="568" y="325"/>
                  </a:lnTo>
                  <a:lnTo>
                    <a:pt x="378" y="216"/>
                  </a:lnTo>
                  <a:lnTo>
                    <a:pt x="378" y="0"/>
                  </a:lnTo>
                  <a:lnTo>
                    <a:pt x="189" y="0"/>
                  </a:lnTo>
                  <a:lnTo>
                    <a:pt x="189" y="0"/>
                  </a:lnTo>
                  <a:lnTo>
                    <a:pt x="189" y="0"/>
                  </a:lnTo>
                  <a:lnTo>
                    <a:pt x="189" y="108"/>
                  </a:lnTo>
                  <a:lnTo>
                    <a:pt x="0" y="216"/>
                  </a:lnTo>
                  <a:lnTo>
                    <a:pt x="189" y="325"/>
                  </a:lnTo>
                  <a:lnTo>
                    <a:pt x="189" y="542"/>
                  </a:lnTo>
                  <a:lnTo>
                    <a:pt x="378" y="976"/>
                  </a:lnTo>
                  <a:lnTo>
                    <a:pt x="378" y="1302"/>
                  </a:lnTo>
                  <a:lnTo>
                    <a:pt x="757" y="1627"/>
                  </a:lnTo>
                  <a:lnTo>
                    <a:pt x="947" y="1845"/>
                  </a:lnTo>
                  <a:lnTo>
                    <a:pt x="1136" y="2062"/>
                  </a:lnTo>
                  <a:lnTo>
                    <a:pt x="1326" y="2279"/>
                  </a:lnTo>
                  <a:lnTo>
                    <a:pt x="1326" y="2496"/>
                  </a:lnTo>
                  <a:lnTo>
                    <a:pt x="1704" y="2713"/>
                  </a:lnTo>
                  <a:lnTo>
                    <a:pt x="1894" y="3039"/>
                  </a:lnTo>
                  <a:lnTo>
                    <a:pt x="2273" y="3256"/>
                  </a:lnTo>
                  <a:lnTo>
                    <a:pt x="2463" y="3473"/>
                  </a:lnTo>
                  <a:lnTo>
                    <a:pt x="2842" y="3798"/>
                  </a:lnTo>
                  <a:lnTo>
                    <a:pt x="3220" y="3907"/>
                  </a:lnTo>
                  <a:lnTo>
                    <a:pt x="3410" y="4232"/>
                  </a:lnTo>
                  <a:lnTo>
                    <a:pt x="3599" y="4341"/>
                  </a:lnTo>
                  <a:lnTo>
                    <a:pt x="3599" y="4558"/>
                  </a:lnTo>
                  <a:lnTo>
                    <a:pt x="3789" y="4775"/>
                  </a:lnTo>
                  <a:lnTo>
                    <a:pt x="3978" y="4992"/>
                  </a:lnTo>
                  <a:lnTo>
                    <a:pt x="3978" y="5209"/>
                  </a:lnTo>
                  <a:lnTo>
                    <a:pt x="3978" y="5535"/>
                  </a:lnTo>
                  <a:lnTo>
                    <a:pt x="3978" y="5861"/>
                  </a:lnTo>
                  <a:lnTo>
                    <a:pt x="3789" y="6295"/>
                  </a:lnTo>
                  <a:lnTo>
                    <a:pt x="3599" y="6729"/>
                  </a:lnTo>
                  <a:lnTo>
                    <a:pt x="3599" y="7163"/>
                  </a:lnTo>
                  <a:lnTo>
                    <a:pt x="3599" y="7597"/>
                  </a:lnTo>
                  <a:lnTo>
                    <a:pt x="3410" y="7923"/>
                  </a:lnTo>
                  <a:lnTo>
                    <a:pt x="3410" y="8466"/>
                  </a:lnTo>
                  <a:lnTo>
                    <a:pt x="3220" y="8900"/>
                  </a:lnTo>
                  <a:lnTo>
                    <a:pt x="3031" y="9443"/>
                  </a:lnTo>
                  <a:lnTo>
                    <a:pt x="3031" y="9768"/>
                  </a:lnTo>
                  <a:lnTo>
                    <a:pt x="2842" y="10311"/>
                  </a:lnTo>
                  <a:lnTo>
                    <a:pt x="2842" y="10854"/>
                  </a:lnTo>
                  <a:lnTo>
                    <a:pt x="2652" y="11288"/>
                  </a:lnTo>
                  <a:lnTo>
                    <a:pt x="2652" y="11722"/>
                  </a:lnTo>
                  <a:lnTo>
                    <a:pt x="2652" y="12156"/>
                  </a:lnTo>
                  <a:lnTo>
                    <a:pt x="2652" y="12807"/>
                  </a:lnTo>
                  <a:lnTo>
                    <a:pt x="2842" y="13241"/>
                  </a:lnTo>
                  <a:lnTo>
                    <a:pt x="2652" y="13784"/>
                  </a:lnTo>
                  <a:lnTo>
                    <a:pt x="2842" y="14218"/>
                  </a:lnTo>
                  <a:lnTo>
                    <a:pt x="2842" y="14761"/>
                  </a:lnTo>
                  <a:lnTo>
                    <a:pt x="2842" y="15087"/>
                  </a:lnTo>
                  <a:lnTo>
                    <a:pt x="3031" y="15630"/>
                  </a:lnTo>
                  <a:lnTo>
                    <a:pt x="3220" y="16172"/>
                  </a:lnTo>
                  <a:lnTo>
                    <a:pt x="3410" y="16715"/>
                  </a:lnTo>
                  <a:lnTo>
                    <a:pt x="3599" y="17149"/>
                  </a:lnTo>
                  <a:lnTo>
                    <a:pt x="3978" y="17583"/>
                  </a:lnTo>
                  <a:lnTo>
                    <a:pt x="4357" y="18018"/>
                  </a:lnTo>
                  <a:lnTo>
                    <a:pt x="4736" y="18452"/>
                  </a:lnTo>
                  <a:lnTo>
                    <a:pt x="5305" y="18994"/>
                  </a:lnTo>
                  <a:lnTo>
                    <a:pt x="5684" y="19320"/>
                  </a:lnTo>
                  <a:lnTo>
                    <a:pt x="6441" y="19646"/>
                  </a:lnTo>
                  <a:lnTo>
                    <a:pt x="7010" y="20080"/>
                  </a:lnTo>
                  <a:lnTo>
                    <a:pt x="7389" y="20297"/>
                  </a:lnTo>
                  <a:lnTo>
                    <a:pt x="8147" y="20623"/>
                  </a:lnTo>
                  <a:lnTo>
                    <a:pt x="8526" y="20948"/>
                  </a:lnTo>
                  <a:lnTo>
                    <a:pt x="9283" y="21057"/>
                  </a:lnTo>
                  <a:lnTo>
                    <a:pt x="9662" y="21274"/>
                  </a:lnTo>
                  <a:lnTo>
                    <a:pt x="10231" y="21491"/>
                  </a:lnTo>
                  <a:lnTo>
                    <a:pt x="10800" y="21491"/>
                  </a:lnTo>
                  <a:lnTo>
                    <a:pt x="11368" y="21491"/>
                  </a:lnTo>
                  <a:lnTo>
                    <a:pt x="12126" y="21600"/>
                  </a:lnTo>
                  <a:lnTo>
                    <a:pt x="12504" y="21491"/>
                  </a:lnTo>
                  <a:lnTo>
                    <a:pt x="12883" y="21491"/>
                  </a:lnTo>
                  <a:lnTo>
                    <a:pt x="13452" y="21382"/>
                  </a:lnTo>
                  <a:lnTo>
                    <a:pt x="14020" y="21274"/>
                  </a:lnTo>
                  <a:lnTo>
                    <a:pt x="14589" y="21057"/>
                  </a:lnTo>
                  <a:lnTo>
                    <a:pt x="15157" y="20948"/>
                  </a:lnTo>
                  <a:lnTo>
                    <a:pt x="15726" y="20839"/>
                  </a:lnTo>
                  <a:lnTo>
                    <a:pt x="16105" y="20623"/>
                  </a:lnTo>
                  <a:lnTo>
                    <a:pt x="16294" y="20405"/>
                  </a:lnTo>
                  <a:lnTo>
                    <a:pt x="16863" y="20188"/>
                  </a:lnTo>
                  <a:lnTo>
                    <a:pt x="17431" y="19754"/>
                  </a:lnTo>
                  <a:lnTo>
                    <a:pt x="17620" y="19537"/>
                  </a:lnTo>
                  <a:lnTo>
                    <a:pt x="18189" y="19211"/>
                  </a:lnTo>
                  <a:lnTo>
                    <a:pt x="18378" y="18886"/>
                  </a:lnTo>
                  <a:lnTo>
                    <a:pt x="18947" y="18560"/>
                  </a:lnTo>
                  <a:lnTo>
                    <a:pt x="19326" y="18126"/>
                  </a:lnTo>
                  <a:lnTo>
                    <a:pt x="19515" y="17692"/>
                  </a:lnTo>
                  <a:lnTo>
                    <a:pt x="19894" y="17257"/>
                  </a:lnTo>
                  <a:lnTo>
                    <a:pt x="20083" y="17041"/>
                  </a:lnTo>
                  <a:lnTo>
                    <a:pt x="20273" y="16606"/>
                  </a:lnTo>
                  <a:lnTo>
                    <a:pt x="20462" y="16064"/>
                  </a:lnTo>
                  <a:lnTo>
                    <a:pt x="20841" y="15630"/>
                  </a:lnTo>
                  <a:lnTo>
                    <a:pt x="20841" y="15412"/>
                  </a:lnTo>
                  <a:lnTo>
                    <a:pt x="20841" y="15195"/>
                  </a:lnTo>
                  <a:lnTo>
                    <a:pt x="20841" y="14978"/>
                  </a:lnTo>
                  <a:lnTo>
                    <a:pt x="21031" y="14653"/>
                  </a:lnTo>
                  <a:lnTo>
                    <a:pt x="21031" y="14436"/>
                  </a:lnTo>
                  <a:lnTo>
                    <a:pt x="21220" y="14218"/>
                  </a:lnTo>
                  <a:lnTo>
                    <a:pt x="21220" y="13893"/>
                  </a:lnTo>
                  <a:lnTo>
                    <a:pt x="21410" y="13676"/>
                  </a:lnTo>
                  <a:lnTo>
                    <a:pt x="21220" y="13459"/>
                  </a:lnTo>
                  <a:lnTo>
                    <a:pt x="21410" y="13241"/>
                  </a:lnTo>
                  <a:lnTo>
                    <a:pt x="21410" y="12916"/>
                  </a:lnTo>
                  <a:lnTo>
                    <a:pt x="21410" y="12590"/>
                  </a:lnTo>
                  <a:lnTo>
                    <a:pt x="21410" y="12373"/>
                  </a:lnTo>
                  <a:lnTo>
                    <a:pt x="21600" y="12048"/>
                  </a:lnTo>
                  <a:lnTo>
                    <a:pt x="21600" y="11722"/>
                  </a:lnTo>
                  <a:lnTo>
                    <a:pt x="21600" y="11613"/>
                  </a:lnTo>
                  <a:lnTo>
                    <a:pt x="21410" y="11288"/>
                  </a:lnTo>
                  <a:lnTo>
                    <a:pt x="21600" y="11071"/>
                  </a:lnTo>
                  <a:lnTo>
                    <a:pt x="21410" y="10854"/>
                  </a:lnTo>
                  <a:lnTo>
                    <a:pt x="21410" y="10528"/>
                  </a:lnTo>
                  <a:lnTo>
                    <a:pt x="21600" y="10202"/>
                  </a:lnTo>
                  <a:lnTo>
                    <a:pt x="21410" y="9985"/>
                  </a:lnTo>
                  <a:lnTo>
                    <a:pt x="21410" y="9768"/>
                  </a:lnTo>
                  <a:lnTo>
                    <a:pt x="21220" y="9334"/>
                  </a:lnTo>
                  <a:lnTo>
                    <a:pt x="21220" y="9009"/>
                  </a:lnTo>
                  <a:lnTo>
                    <a:pt x="21031" y="8791"/>
                  </a:lnTo>
                  <a:lnTo>
                    <a:pt x="21031" y="8466"/>
                  </a:lnTo>
                  <a:lnTo>
                    <a:pt x="21031" y="8140"/>
                  </a:lnTo>
                  <a:lnTo>
                    <a:pt x="20841" y="7923"/>
                  </a:lnTo>
                  <a:lnTo>
                    <a:pt x="20841" y="7706"/>
                  </a:lnTo>
                  <a:lnTo>
                    <a:pt x="20652" y="7272"/>
                  </a:lnTo>
                  <a:lnTo>
                    <a:pt x="20652" y="6946"/>
                  </a:lnTo>
                  <a:lnTo>
                    <a:pt x="20652" y="6946"/>
                  </a:lnTo>
                  <a:lnTo>
                    <a:pt x="20652" y="6946"/>
                  </a:lnTo>
                  <a:lnTo>
                    <a:pt x="20652" y="7055"/>
                  </a:lnTo>
                  <a:lnTo>
                    <a:pt x="20462" y="7163"/>
                  </a:lnTo>
                  <a:lnTo>
                    <a:pt x="20652" y="7380"/>
                  </a:lnTo>
                  <a:lnTo>
                    <a:pt x="20652" y="7597"/>
                  </a:lnTo>
                  <a:lnTo>
                    <a:pt x="20652" y="7814"/>
                  </a:lnTo>
                  <a:lnTo>
                    <a:pt x="20841" y="8140"/>
                  </a:lnTo>
                  <a:lnTo>
                    <a:pt x="20652" y="8466"/>
                  </a:lnTo>
                  <a:lnTo>
                    <a:pt x="20841" y="8683"/>
                  </a:lnTo>
                  <a:lnTo>
                    <a:pt x="20841" y="9009"/>
                  </a:lnTo>
                  <a:lnTo>
                    <a:pt x="20841" y="9334"/>
                  </a:lnTo>
                  <a:lnTo>
                    <a:pt x="21031" y="9660"/>
                  </a:lnTo>
                  <a:lnTo>
                    <a:pt x="21031" y="9877"/>
                  </a:lnTo>
                  <a:lnTo>
                    <a:pt x="21220" y="10094"/>
                  </a:lnTo>
                  <a:lnTo>
                    <a:pt x="21031" y="10311"/>
                  </a:lnTo>
                  <a:lnTo>
                    <a:pt x="21220" y="10962"/>
                  </a:lnTo>
                  <a:lnTo>
                    <a:pt x="21220" y="11396"/>
                  </a:lnTo>
                  <a:lnTo>
                    <a:pt x="21031" y="11939"/>
                  </a:lnTo>
                  <a:lnTo>
                    <a:pt x="21031" y="12482"/>
                  </a:lnTo>
                  <a:lnTo>
                    <a:pt x="20841" y="13133"/>
                  </a:lnTo>
                  <a:lnTo>
                    <a:pt x="20841" y="13676"/>
                  </a:lnTo>
                  <a:lnTo>
                    <a:pt x="20462" y="14218"/>
                  </a:lnTo>
                  <a:lnTo>
                    <a:pt x="20273" y="14761"/>
                  </a:lnTo>
                  <a:lnTo>
                    <a:pt x="19894" y="15304"/>
                  </a:lnTo>
                  <a:lnTo>
                    <a:pt x="19515" y="15955"/>
                  </a:lnTo>
                  <a:lnTo>
                    <a:pt x="19136" y="16498"/>
                  </a:lnTo>
                  <a:lnTo>
                    <a:pt x="18757" y="16932"/>
                  </a:lnTo>
                  <a:lnTo>
                    <a:pt x="18189" y="17366"/>
                  </a:lnTo>
                  <a:lnTo>
                    <a:pt x="17810" y="17800"/>
                  </a:lnTo>
                  <a:lnTo>
                    <a:pt x="17241" y="18343"/>
                  </a:lnTo>
                  <a:lnTo>
                    <a:pt x="16863" y="18669"/>
                  </a:lnTo>
                  <a:lnTo>
                    <a:pt x="16484" y="18994"/>
                  </a:lnTo>
                  <a:lnTo>
                    <a:pt x="15915" y="19320"/>
                  </a:lnTo>
                  <a:lnTo>
                    <a:pt x="15347" y="19646"/>
                  </a:lnTo>
                  <a:lnTo>
                    <a:pt x="14589" y="19754"/>
                  </a:lnTo>
                  <a:lnTo>
                    <a:pt x="14210" y="20080"/>
                  </a:lnTo>
                  <a:lnTo>
                    <a:pt x="13452" y="20188"/>
                  </a:lnTo>
                  <a:lnTo>
                    <a:pt x="12883" y="20188"/>
                  </a:lnTo>
                  <a:lnTo>
                    <a:pt x="12315" y="20188"/>
                  </a:lnTo>
                  <a:lnTo>
                    <a:pt x="11747" y="20080"/>
                  </a:lnTo>
                  <a:lnTo>
                    <a:pt x="10989" y="19971"/>
                  </a:lnTo>
                  <a:lnTo>
                    <a:pt x="10420" y="19863"/>
                  </a:lnTo>
                  <a:lnTo>
                    <a:pt x="9852" y="19537"/>
                  </a:lnTo>
                  <a:lnTo>
                    <a:pt x="9283" y="19211"/>
                  </a:lnTo>
                  <a:lnTo>
                    <a:pt x="8905" y="18669"/>
                  </a:lnTo>
                  <a:lnTo>
                    <a:pt x="8336" y="18234"/>
                  </a:lnTo>
                  <a:lnTo>
                    <a:pt x="7768" y="17692"/>
                  </a:lnTo>
                  <a:lnTo>
                    <a:pt x="7578" y="17583"/>
                  </a:lnTo>
                  <a:lnTo>
                    <a:pt x="7389" y="17475"/>
                  </a:lnTo>
                  <a:lnTo>
                    <a:pt x="7199" y="17149"/>
                  </a:lnTo>
                  <a:lnTo>
                    <a:pt x="7199" y="16932"/>
                  </a:lnTo>
                  <a:lnTo>
                    <a:pt x="6820" y="16715"/>
                  </a:lnTo>
                  <a:lnTo>
                    <a:pt x="7010" y="16606"/>
                  </a:lnTo>
                  <a:lnTo>
                    <a:pt x="6631" y="16389"/>
                  </a:lnTo>
                  <a:lnTo>
                    <a:pt x="6441" y="16064"/>
                  </a:lnTo>
                  <a:lnTo>
                    <a:pt x="6441" y="15847"/>
                  </a:lnTo>
                  <a:lnTo>
                    <a:pt x="6252" y="15630"/>
                  </a:lnTo>
                  <a:lnTo>
                    <a:pt x="6252" y="15412"/>
                  </a:lnTo>
                  <a:lnTo>
                    <a:pt x="6063" y="15195"/>
                  </a:lnTo>
                  <a:lnTo>
                    <a:pt x="6252" y="14978"/>
                  </a:lnTo>
                  <a:lnTo>
                    <a:pt x="6063" y="14761"/>
                  </a:lnTo>
                  <a:lnTo>
                    <a:pt x="5873" y="14436"/>
                  </a:lnTo>
                  <a:lnTo>
                    <a:pt x="6063" y="14218"/>
                  </a:lnTo>
                  <a:lnTo>
                    <a:pt x="6063" y="13893"/>
                  </a:lnTo>
                  <a:lnTo>
                    <a:pt x="5873" y="13676"/>
                  </a:lnTo>
                  <a:lnTo>
                    <a:pt x="5873" y="13567"/>
                  </a:lnTo>
                  <a:lnTo>
                    <a:pt x="5873" y="13350"/>
                  </a:lnTo>
                  <a:lnTo>
                    <a:pt x="5684" y="13025"/>
                  </a:lnTo>
                  <a:lnTo>
                    <a:pt x="5873" y="12807"/>
                  </a:lnTo>
                  <a:lnTo>
                    <a:pt x="5684" y="12590"/>
                  </a:lnTo>
                  <a:lnTo>
                    <a:pt x="5873" y="12373"/>
                  </a:lnTo>
                  <a:lnTo>
                    <a:pt x="5684" y="12156"/>
                  </a:lnTo>
                  <a:lnTo>
                    <a:pt x="5684" y="11939"/>
                  </a:lnTo>
                  <a:lnTo>
                    <a:pt x="5684" y="11722"/>
                  </a:lnTo>
                  <a:lnTo>
                    <a:pt x="5684" y="11722"/>
                  </a:lnTo>
                  <a:lnTo>
                    <a:pt x="5684" y="11505"/>
                  </a:lnTo>
                  <a:lnTo>
                    <a:pt x="5684" y="11179"/>
                  </a:lnTo>
                  <a:lnTo>
                    <a:pt x="5684" y="11071"/>
                  </a:lnTo>
                  <a:lnTo>
                    <a:pt x="5684" y="10962"/>
                  </a:lnTo>
                  <a:lnTo>
                    <a:pt x="5684" y="10962"/>
                  </a:lnTo>
                  <a:lnTo>
                    <a:pt x="5684" y="10637"/>
                  </a:lnTo>
                  <a:lnTo>
                    <a:pt x="5684" y="10419"/>
                  </a:lnTo>
                  <a:lnTo>
                    <a:pt x="5873" y="10202"/>
                  </a:lnTo>
                  <a:lnTo>
                    <a:pt x="5684" y="9877"/>
                  </a:lnTo>
                  <a:lnTo>
                    <a:pt x="5873" y="9660"/>
                  </a:lnTo>
                  <a:lnTo>
                    <a:pt x="5684" y="9443"/>
                  </a:lnTo>
                  <a:lnTo>
                    <a:pt x="5873" y="9117"/>
                  </a:lnTo>
                  <a:lnTo>
                    <a:pt x="6063" y="8791"/>
                  </a:lnTo>
                  <a:lnTo>
                    <a:pt x="5873" y="8574"/>
                  </a:lnTo>
                  <a:lnTo>
                    <a:pt x="6063" y="8248"/>
                  </a:lnTo>
                  <a:lnTo>
                    <a:pt x="6063" y="8032"/>
                  </a:lnTo>
                  <a:lnTo>
                    <a:pt x="6063" y="7923"/>
                  </a:lnTo>
                  <a:lnTo>
                    <a:pt x="6063" y="7814"/>
                  </a:lnTo>
                  <a:lnTo>
                    <a:pt x="6441" y="7706"/>
                  </a:lnTo>
                  <a:lnTo>
                    <a:pt x="6441" y="7706"/>
                  </a:lnTo>
                  <a:lnTo>
                    <a:pt x="6441" y="7706"/>
                  </a:lnTo>
                  <a:lnTo>
                    <a:pt x="6441" y="7597"/>
                  </a:lnTo>
                  <a:lnTo>
                    <a:pt x="6441" y="7597"/>
                  </a:lnTo>
                  <a:lnTo>
                    <a:pt x="6441" y="7489"/>
                  </a:lnTo>
                  <a:lnTo>
                    <a:pt x="6441" y="7489"/>
                  </a:lnTo>
                  <a:lnTo>
                    <a:pt x="6441" y="7489"/>
                  </a:lnTo>
                  <a:lnTo>
                    <a:pt x="6441" y="7380"/>
                  </a:lnTo>
                  <a:lnTo>
                    <a:pt x="6441" y="7380"/>
                  </a:lnTo>
                  <a:lnTo>
                    <a:pt x="6631" y="7597"/>
                  </a:lnTo>
                  <a:lnTo>
                    <a:pt x="7010" y="7706"/>
                  </a:lnTo>
                  <a:lnTo>
                    <a:pt x="7010" y="7923"/>
                  </a:lnTo>
                  <a:lnTo>
                    <a:pt x="7389" y="8248"/>
                  </a:lnTo>
                  <a:lnTo>
                    <a:pt x="7578" y="8357"/>
                  </a:lnTo>
                  <a:lnTo>
                    <a:pt x="7768" y="8683"/>
                  </a:lnTo>
                  <a:lnTo>
                    <a:pt x="7957" y="9009"/>
                  </a:lnTo>
                  <a:lnTo>
                    <a:pt x="7957" y="9225"/>
                  </a:lnTo>
                  <a:lnTo>
                    <a:pt x="8336" y="9443"/>
                  </a:lnTo>
                  <a:lnTo>
                    <a:pt x="8336" y="9660"/>
                  </a:lnTo>
                  <a:lnTo>
                    <a:pt x="8526" y="9877"/>
                  </a:lnTo>
                  <a:lnTo>
                    <a:pt x="8715" y="10094"/>
                  </a:lnTo>
                  <a:lnTo>
                    <a:pt x="8905" y="10094"/>
                  </a:lnTo>
                  <a:lnTo>
                    <a:pt x="9094" y="10202"/>
                  </a:lnTo>
                  <a:lnTo>
                    <a:pt x="9283" y="10094"/>
                  </a:lnTo>
                  <a:lnTo>
                    <a:pt x="9283" y="9985"/>
                  </a:lnTo>
                  <a:lnTo>
                    <a:pt x="9473" y="9877"/>
                  </a:lnTo>
                  <a:lnTo>
                    <a:pt x="9283" y="9551"/>
                  </a:lnTo>
                  <a:lnTo>
                    <a:pt x="9473" y="9334"/>
                  </a:lnTo>
                  <a:lnTo>
                    <a:pt x="9283" y="9117"/>
                  </a:lnTo>
                  <a:lnTo>
                    <a:pt x="9283" y="8900"/>
                  </a:lnTo>
                  <a:lnTo>
                    <a:pt x="9283" y="8683"/>
                  </a:lnTo>
                  <a:lnTo>
                    <a:pt x="9094" y="8466"/>
                  </a:lnTo>
                  <a:lnTo>
                    <a:pt x="8905" y="8248"/>
                  </a:lnTo>
                  <a:lnTo>
                    <a:pt x="8526" y="8032"/>
                  </a:lnTo>
                  <a:lnTo>
                    <a:pt x="8526" y="7814"/>
                  </a:lnTo>
                  <a:lnTo>
                    <a:pt x="8147" y="7489"/>
                  </a:lnTo>
                  <a:lnTo>
                    <a:pt x="7957" y="7272"/>
                  </a:lnTo>
                  <a:lnTo>
                    <a:pt x="7768" y="7055"/>
                  </a:lnTo>
                  <a:lnTo>
                    <a:pt x="7578" y="6838"/>
                  </a:lnTo>
                  <a:lnTo>
                    <a:pt x="7389" y="6512"/>
                  </a:lnTo>
                  <a:lnTo>
                    <a:pt x="7199" y="6295"/>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28" name="未知"/>
            <p:cNvSpPr>
              <a:spLocks noChangeAspect="1"/>
            </p:cNvSpPr>
            <p:nvPr/>
          </p:nvSpPr>
          <p:spPr bwMode="auto">
            <a:xfrm>
              <a:off x="272" y="460"/>
              <a:ext cx="250" cy="329"/>
            </a:xfrm>
            <a:custGeom>
              <a:avLst/>
              <a:gdLst>
                <a:gd name="T0" fmla="*/ 18261 w 21600"/>
                <a:gd name="T1" fmla="*/ 9235 h 21600"/>
                <a:gd name="T2" fmla="*/ 18654 w 21600"/>
                <a:gd name="T3" fmla="*/ 8341 h 21600"/>
                <a:gd name="T4" fmla="*/ 19243 w 21600"/>
                <a:gd name="T5" fmla="*/ 7597 h 21600"/>
                <a:gd name="T6" fmla="*/ 19832 w 21600"/>
                <a:gd name="T7" fmla="*/ 6554 h 21600"/>
                <a:gd name="T8" fmla="*/ 20421 w 21600"/>
                <a:gd name="T9" fmla="*/ 5511 h 21600"/>
                <a:gd name="T10" fmla="*/ 21010 w 21600"/>
                <a:gd name="T11" fmla="*/ 4468 h 21600"/>
                <a:gd name="T12" fmla="*/ 21403 w 21600"/>
                <a:gd name="T13" fmla="*/ 3426 h 21600"/>
                <a:gd name="T14" fmla="*/ 21600 w 21600"/>
                <a:gd name="T15" fmla="*/ 2532 h 21600"/>
                <a:gd name="T16" fmla="*/ 21403 w 21600"/>
                <a:gd name="T17" fmla="*/ 1638 h 21600"/>
                <a:gd name="T18" fmla="*/ 21010 w 21600"/>
                <a:gd name="T19" fmla="*/ 744 h 21600"/>
                <a:gd name="T20" fmla="*/ 20421 w 21600"/>
                <a:gd name="T21" fmla="*/ 148 h 21600"/>
                <a:gd name="T22" fmla="*/ 19636 w 21600"/>
                <a:gd name="T23" fmla="*/ 0 h 21600"/>
                <a:gd name="T24" fmla="*/ 18850 w 21600"/>
                <a:gd name="T25" fmla="*/ 297 h 21600"/>
                <a:gd name="T26" fmla="*/ 18065 w 21600"/>
                <a:gd name="T27" fmla="*/ 1191 h 21600"/>
                <a:gd name="T28" fmla="*/ 17279 w 21600"/>
                <a:gd name="T29" fmla="*/ 2383 h 21600"/>
                <a:gd name="T30" fmla="*/ 16690 w 21600"/>
                <a:gd name="T31" fmla="*/ 3724 h 21600"/>
                <a:gd name="T32" fmla="*/ 16101 w 21600"/>
                <a:gd name="T33" fmla="*/ 5362 h 21600"/>
                <a:gd name="T34" fmla="*/ 15708 w 21600"/>
                <a:gd name="T35" fmla="*/ 7001 h 21600"/>
                <a:gd name="T36" fmla="*/ 14923 w 21600"/>
                <a:gd name="T37" fmla="*/ 8639 h 21600"/>
                <a:gd name="T38" fmla="*/ 14334 w 21600"/>
                <a:gd name="T39" fmla="*/ 10129 h 21600"/>
                <a:gd name="T40" fmla="*/ 13941 w 21600"/>
                <a:gd name="T41" fmla="*/ 11470 h 21600"/>
                <a:gd name="T42" fmla="*/ 13745 w 21600"/>
                <a:gd name="T43" fmla="*/ 12512 h 21600"/>
                <a:gd name="T44" fmla="*/ 12959 w 21600"/>
                <a:gd name="T45" fmla="*/ 14151 h 21600"/>
                <a:gd name="T46" fmla="*/ 12174 w 21600"/>
                <a:gd name="T47" fmla="*/ 15343 h 21600"/>
                <a:gd name="T48" fmla="*/ 11585 w 21600"/>
                <a:gd name="T49" fmla="*/ 16534 h 21600"/>
                <a:gd name="T50" fmla="*/ 10800 w 21600"/>
                <a:gd name="T51" fmla="*/ 17428 h 21600"/>
                <a:gd name="T52" fmla="*/ 10014 w 21600"/>
                <a:gd name="T53" fmla="*/ 18173 h 21600"/>
                <a:gd name="T54" fmla="*/ 9032 w 21600"/>
                <a:gd name="T55" fmla="*/ 18769 h 21600"/>
                <a:gd name="T56" fmla="*/ 8246 w 21600"/>
                <a:gd name="T57" fmla="*/ 19514 h 21600"/>
                <a:gd name="T58" fmla="*/ 7265 w 21600"/>
                <a:gd name="T59" fmla="*/ 19812 h 21600"/>
                <a:gd name="T60" fmla="*/ 5694 w 21600"/>
                <a:gd name="T61" fmla="*/ 20259 h 21600"/>
                <a:gd name="T62" fmla="*/ 4516 w 21600"/>
                <a:gd name="T63" fmla="*/ 20706 h 21600"/>
                <a:gd name="T64" fmla="*/ 3338 w 21600"/>
                <a:gd name="T65" fmla="*/ 20706 h 21600"/>
                <a:gd name="T66" fmla="*/ 2159 w 21600"/>
                <a:gd name="T67" fmla="*/ 21004 h 21600"/>
                <a:gd name="T68" fmla="*/ 1177 w 21600"/>
                <a:gd name="T69" fmla="*/ 21302 h 21600"/>
                <a:gd name="T70" fmla="*/ 392 w 21600"/>
                <a:gd name="T71" fmla="*/ 21451 h 21600"/>
                <a:gd name="T72" fmla="*/ 0 w 21600"/>
                <a:gd name="T73" fmla="*/ 21600 h 21600"/>
                <a:gd name="T74" fmla="*/ 785 w 21600"/>
                <a:gd name="T75" fmla="*/ 21451 h 21600"/>
                <a:gd name="T76" fmla="*/ 1963 w 21600"/>
                <a:gd name="T77" fmla="*/ 21153 h 21600"/>
                <a:gd name="T78" fmla="*/ 3534 w 21600"/>
                <a:gd name="T79" fmla="*/ 21004 h 21600"/>
                <a:gd name="T80" fmla="*/ 4908 w 21600"/>
                <a:gd name="T81" fmla="*/ 20855 h 21600"/>
                <a:gd name="T82" fmla="*/ 6087 w 21600"/>
                <a:gd name="T83" fmla="*/ 20855 h 21600"/>
                <a:gd name="T84" fmla="*/ 7461 w 21600"/>
                <a:gd name="T85" fmla="*/ 20706 h 21600"/>
                <a:gd name="T86" fmla="*/ 8836 w 21600"/>
                <a:gd name="T87" fmla="*/ 20408 h 21600"/>
                <a:gd name="T88" fmla="*/ 10210 w 21600"/>
                <a:gd name="T89" fmla="*/ 20110 h 21600"/>
                <a:gd name="T90" fmla="*/ 11192 w 21600"/>
                <a:gd name="T91" fmla="*/ 19514 h 21600"/>
                <a:gd name="T92" fmla="*/ 12370 w 21600"/>
                <a:gd name="T93" fmla="*/ 18918 h 21600"/>
                <a:gd name="T94" fmla="*/ 13156 w 21600"/>
                <a:gd name="T95" fmla="*/ 18024 h 21600"/>
                <a:gd name="T96" fmla="*/ 13745 w 21600"/>
                <a:gd name="T97" fmla="*/ 17130 h 21600"/>
                <a:gd name="T98" fmla="*/ 14138 w 21600"/>
                <a:gd name="T99" fmla="*/ 16534 h 21600"/>
                <a:gd name="T100" fmla="*/ 14727 w 21600"/>
                <a:gd name="T101" fmla="*/ 15790 h 21600"/>
                <a:gd name="T102" fmla="*/ 15119 w 21600"/>
                <a:gd name="T103" fmla="*/ 14896 h 21600"/>
                <a:gd name="T104" fmla="*/ 15512 w 21600"/>
                <a:gd name="T105" fmla="*/ 14300 h 21600"/>
                <a:gd name="T106" fmla="*/ 16101 w 21600"/>
                <a:gd name="T107" fmla="*/ 13257 h 21600"/>
                <a:gd name="T108" fmla="*/ 16494 w 21600"/>
                <a:gd name="T109" fmla="*/ 12363 h 21600"/>
                <a:gd name="T110" fmla="*/ 16887 w 21600"/>
                <a:gd name="T111" fmla="*/ 11768 h 21600"/>
                <a:gd name="T112" fmla="*/ 17279 w 21600"/>
                <a:gd name="T113" fmla="*/ 11023 h 21600"/>
                <a:gd name="T114" fmla="*/ 17672 w 21600"/>
                <a:gd name="T115" fmla="*/ 10278 h 21600"/>
                <a:gd name="T116" fmla="*/ 18065 w 21600"/>
                <a:gd name="T117" fmla="*/ 983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600" h="21600">
                  <a:moveTo>
                    <a:pt x="18065" y="9831"/>
                  </a:moveTo>
                  <a:lnTo>
                    <a:pt x="18261" y="9533"/>
                  </a:lnTo>
                  <a:lnTo>
                    <a:pt x="18261" y="9235"/>
                  </a:lnTo>
                  <a:lnTo>
                    <a:pt x="18261" y="8937"/>
                  </a:lnTo>
                  <a:lnTo>
                    <a:pt x="18458" y="8639"/>
                  </a:lnTo>
                  <a:lnTo>
                    <a:pt x="18654" y="8341"/>
                  </a:lnTo>
                  <a:lnTo>
                    <a:pt x="18850" y="8043"/>
                  </a:lnTo>
                  <a:lnTo>
                    <a:pt x="19046" y="7597"/>
                  </a:lnTo>
                  <a:lnTo>
                    <a:pt x="19243" y="7597"/>
                  </a:lnTo>
                  <a:lnTo>
                    <a:pt x="19439" y="7299"/>
                  </a:lnTo>
                  <a:lnTo>
                    <a:pt x="19636" y="6852"/>
                  </a:lnTo>
                  <a:lnTo>
                    <a:pt x="19832" y="6554"/>
                  </a:lnTo>
                  <a:lnTo>
                    <a:pt x="20028" y="6107"/>
                  </a:lnTo>
                  <a:lnTo>
                    <a:pt x="20421" y="5958"/>
                  </a:lnTo>
                  <a:lnTo>
                    <a:pt x="20421" y="5511"/>
                  </a:lnTo>
                  <a:lnTo>
                    <a:pt x="20618" y="5064"/>
                  </a:lnTo>
                  <a:lnTo>
                    <a:pt x="20814" y="4915"/>
                  </a:lnTo>
                  <a:lnTo>
                    <a:pt x="21010" y="4468"/>
                  </a:lnTo>
                  <a:lnTo>
                    <a:pt x="21010" y="4170"/>
                  </a:lnTo>
                  <a:lnTo>
                    <a:pt x="21207" y="3873"/>
                  </a:lnTo>
                  <a:lnTo>
                    <a:pt x="21403" y="3426"/>
                  </a:lnTo>
                  <a:lnTo>
                    <a:pt x="21403" y="3128"/>
                  </a:lnTo>
                  <a:lnTo>
                    <a:pt x="21403" y="2830"/>
                  </a:lnTo>
                  <a:lnTo>
                    <a:pt x="21600" y="2532"/>
                  </a:lnTo>
                  <a:lnTo>
                    <a:pt x="21403" y="2234"/>
                  </a:lnTo>
                  <a:lnTo>
                    <a:pt x="21403" y="1936"/>
                  </a:lnTo>
                  <a:lnTo>
                    <a:pt x="21403" y="1638"/>
                  </a:lnTo>
                  <a:lnTo>
                    <a:pt x="21207" y="1340"/>
                  </a:lnTo>
                  <a:lnTo>
                    <a:pt x="21207" y="1191"/>
                  </a:lnTo>
                  <a:lnTo>
                    <a:pt x="21010" y="744"/>
                  </a:lnTo>
                  <a:lnTo>
                    <a:pt x="20618" y="595"/>
                  </a:lnTo>
                  <a:lnTo>
                    <a:pt x="20814" y="297"/>
                  </a:lnTo>
                  <a:lnTo>
                    <a:pt x="20421" y="148"/>
                  </a:lnTo>
                  <a:lnTo>
                    <a:pt x="20028" y="0"/>
                  </a:lnTo>
                  <a:lnTo>
                    <a:pt x="19832" y="0"/>
                  </a:lnTo>
                  <a:lnTo>
                    <a:pt x="19636" y="0"/>
                  </a:lnTo>
                  <a:lnTo>
                    <a:pt x="19439" y="148"/>
                  </a:lnTo>
                  <a:lnTo>
                    <a:pt x="19243" y="148"/>
                  </a:lnTo>
                  <a:lnTo>
                    <a:pt x="18850" y="297"/>
                  </a:lnTo>
                  <a:lnTo>
                    <a:pt x="18654" y="595"/>
                  </a:lnTo>
                  <a:lnTo>
                    <a:pt x="18458" y="893"/>
                  </a:lnTo>
                  <a:lnTo>
                    <a:pt x="18065" y="1191"/>
                  </a:lnTo>
                  <a:lnTo>
                    <a:pt x="18065" y="1489"/>
                  </a:lnTo>
                  <a:lnTo>
                    <a:pt x="17672" y="1936"/>
                  </a:lnTo>
                  <a:lnTo>
                    <a:pt x="17279" y="2383"/>
                  </a:lnTo>
                  <a:lnTo>
                    <a:pt x="17279" y="2830"/>
                  </a:lnTo>
                  <a:lnTo>
                    <a:pt x="16887" y="3277"/>
                  </a:lnTo>
                  <a:lnTo>
                    <a:pt x="16690" y="3724"/>
                  </a:lnTo>
                  <a:lnTo>
                    <a:pt x="16494" y="4319"/>
                  </a:lnTo>
                  <a:lnTo>
                    <a:pt x="16297" y="4766"/>
                  </a:lnTo>
                  <a:lnTo>
                    <a:pt x="16101" y="5362"/>
                  </a:lnTo>
                  <a:lnTo>
                    <a:pt x="15905" y="5958"/>
                  </a:lnTo>
                  <a:lnTo>
                    <a:pt x="15708" y="6554"/>
                  </a:lnTo>
                  <a:lnTo>
                    <a:pt x="15708" y="7001"/>
                  </a:lnTo>
                  <a:lnTo>
                    <a:pt x="15316" y="7448"/>
                  </a:lnTo>
                  <a:lnTo>
                    <a:pt x="15119" y="8043"/>
                  </a:lnTo>
                  <a:lnTo>
                    <a:pt x="14923" y="8639"/>
                  </a:lnTo>
                  <a:lnTo>
                    <a:pt x="14727" y="9235"/>
                  </a:lnTo>
                  <a:lnTo>
                    <a:pt x="14727" y="9682"/>
                  </a:lnTo>
                  <a:lnTo>
                    <a:pt x="14334" y="10129"/>
                  </a:lnTo>
                  <a:lnTo>
                    <a:pt x="14138" y="10725"/>
                  </a:lnTo>
                  <a:lnTo>
                    <a:pt x="14138" y="11023"/>
                  </a:lnTo>
                  <a:lnTo>
                    <a:pt x="13941" y="11470"/>
                  </a:lnTo>
                  <a:lnTo>
                    <a:pt x="13941" y="11768"/>
                  </a:lnTo>
                  <a:lnTo>
                    <a:pt x="13745" y="12065"/>
                  </a:lnTo>
                  <a:lnTo>
                    <a:pt x="13745" y="12512"/>
                  </a:lnTo>
                  <a:lnTo>
                    <a:pt x="13352" y="13108"/>
                  </a:lnTo>
                  <a:lnTo>
                    <a:pt x="13156" y="13704"/>
                  </a:lnTo>
                  <a:lnTo>
                    <a:pt x="12959" y="14151"/>
                  </a:lnTo>
                  <a:lnTo>
                    <a:pt x="12763" y="14598"/>
                  </a:lnTo>
                  <a:lnTo>
                    <a:pt x="12567" y="15045"/>
                  </a:lnTo>
                  <a:lnTo>
                    <a:pt x="12174" y="15343"/>
                  </a:lnTo>
                  <a:lnTo>
                    <a:pt x="11977" y="15790"/>
                  </a:lnTo>
                  <a:lnTo>
                    <a:pt x="11781" y="16236"/>
                  </a:lnTo>
                  <a:lnTo>
                    <a:pt x="11585" y="16534"/>
                  </a:lnTo>
                  <a:lnTo>
                    <a:pt x="11192" y="16832"/>
                  </a:lnTo>
                  <a:lnTo>
                    <a:pt x="11192" y="17130"/>
                  </a:lnTo>
                  <a:lnTo>
                    <a:pt x="10800" y="17428"/>
                  </a:lnTo>
                  <a:lnTo>
                    <a:pt x="10603" y="17726"/>
                  </a:lnTo>
                  <a:lnTo>
                    <a:pt x="10407" y="18024"/>
                  </a:lnTo>
                  <a:lnTo>
                    <a:pt x="10014" y="18173"/>
                  </a:lnTo>
                  <a:lnTo>
                    <a:pt x="9818" y="18471"/>
                  </a:lnTo>
                  <a:lnTo>
                    <a:pt x="9425" y="18769"/>
                  </a:lnTo>
                  <a:lnTo>
                    <a:pt x="9032" y="18769"/>
                  </a:lnTo>
                  <a:lnTo>
                    <a:pt x="9032" y="19067"/>
                  </a:lnTo>
                  <a:lnTo>
                    <a:pt x="8639" y="19216"/>
                  </a:lnTo>
                  <a:lnTo>
                    <a:pt x="8246" y="19514"/>
                  </a:lnTo>
                  <a:lnTo>
                    <a:pt x="7854" y="19663"/>
                  </a:lnTo>
                  <a:lnTo>
                    <a:pt x="7461" y="19812"/>
                  </a:lnTo>
                  <a:lnTo>
                    <a:pt x="7265" y="19812"/>
                  </a:lnTo>
                  <a:lnTo>
                    <a:pt x="6676" y="20110"/>
                  </a:lnTo>
                  <a:lnTo>
                    <a:pt x="6283" y="20259"/>
                  </a:lnTo>
                  <a:lnTo>
                    <a:pt x="5694" y="20259"/>
                  </a:lnTo>
                  <a:lnTo>
                    <a:pt x="5497" y="20557"/>
                  </a:lnTo>
                  <a:lnTo>
                    <a:pt x="4908" y="20557"/>
                  </a:lnTo>
                  <a:lnTo>
                    <a:pt x="4516" y="20706"/>
                  </a:lnTo>
                  <a:lnTo>
                    <a:pt x="3927" y="20706"/>
                  </a:lnTo>
                  <a:lnTo>
                    <a:pt x="3730" y="20706"/>
                  </a:lnTo>
                  <a:lnTo>
                    <a:pt x="3338" y="20706"/>
                  </a:lnTo>
                  <a:lnTo>
                    <a:pt x="3141" y="20855"/>
                  </a:lnTo>
                  <a:lnTo>
                    <a:pt x="2748" y="21004"/>
                  </a:lnTo>
                  <a:lnTo>
                    <a:pt x="2159" y="21004"/>
                  </a:lnTo>
                  <a:lnTo>
                    <a:pt x="1963" y="21153"/>
                  </a:lnTo>
                  <a:lnTo>
                    <a:pt x="1570" y="21302"/>
                  </a:lnTo>
                  <a:lnTo>
                    <a:pt x="1177" y="21302"/>
                  </a:lnTo>
                  <a:lnTo>
                    <a:pt x="981" y="21302"/>
                  </a:lnTo>
                  <a:lnTo>
                    <a:pt x="588" y="21451"/>
                  </a:lnTo>
                  <a:lnTo>
                    <a:pt x="392" y="21451"/>
                  </a:lnTo>
                  <a:lnTo>
                    <a:pt x="196" y="21451"/>
                  </a:lnTo>
                  <a:lnTo>
                    <a:pt x="0" y="21600"/>
                  </a:lnTo>
                  <a:lnTo>
                    <a:pt x="0" y="21600"/>
                  </a:lnTo>
                  <a:lnTo>
                    <a:pt x="196" y="21451"/>
                  </a:lnTo>
                  <a:lnTo>
                    <a:pt x="392" y="21451"/>
                  </a:lnTo>
                  <a:lnTo>
                    <a:pt x="785" y="21451"/>
                  </a:lnTo>
                  <a:lnTo>
                    <a:pt x="1177" y="21302"/>
                  </a:lnTo>
                  <a:lnTo>
                    <a:pt x="1767" y="21302"/>
                  </a:lnTo>
                  <a:lnTo>
                    <a:pt x="1963" y="21153"/>
                  </a:lnTo>
                  <a:lnTo>
                    <a:pt x="2356" y="21153"/>
                  </a:lnTo>
                  <a:lnTo>
                    <a:pt x="2945" y="21004"/>
                  </a:lnTo>
                  <a:lnTo>
                    <a:pt x="3534" y="21004"/>
                  </a:lnTo>
                  <a:lnTo>
                    <a:pt x="3927" y="21004"/>
                  </a:lnTo>
                  <a:lnTo>
                    <a:pt x="4516" y="21004"/>
                  </a:lnTo>
                  <a:lnTo>
                    <a:pt x="4908" y="20855"/>
                  </a:lnTo>
                  <a:lnTo>
                    <a:pt x="5301" y="20855"/>
                  </a:lnTo>
                  <a:lnTo>
                    <a:pt x="5694" y="20855"/>
                  </a:lnTo>
                  <a:lnTo>
                    <a:pt x="6087" y="20855"/>
                  </a:lnTo>
                  <a:lnTo>
                    <a:pt x="6676" y="20855"/>
                  </a:lnTo>
                  <a:lnTo>
                    <a:pt x="7069" y="20855"/>
                  </a:lnTo>
                  <a:lnTo>
                    <a:pt x="7461" y="20706"/>
                  </a:lnTo>
                  <a:lnTo>
                    <a:pt x="8246" y="20706"/>
                  </a:lnTo>
                  <a:lnTo>
                    <a:pt x="8639" y="20557"/>
                  </a:lnTo>
                  <a:lnTo>
                    <a:pt x="8836" y="20408"/>
                  </a:lnTo>
                  <a:lnTo>
                    <a:pt x="9228" y="20408"/>
                  </a:lnTo>
                  <a:lnTo>
                    <a:pt x="9818" y="20110"/>
                  </a:lnTo>
                  <a:lnTo>
                    <a:pt x="10210" y="20110"/>
                  </a:lnTo>
                  <a:lnTo>
                    <a:pt x="10603" y="19812"/>
                  </a:lnTo>
                  <a:lnTo>
                    <a:pt x="10800" y="19663"/>
                  </a:lnTo>
                  <a:lnTo>
                    <a:pt x="11192" y="19514"/>
                  </a:lnTo>
                  <a:lnTo>
                    <a:pt x="11585" y="19216"/>
                  </a:lnTo>
                  <a:lnTo>
                    <a:pt x="11781" y="19067"/>
                  </a:lnTo>
                  <a:lnTo>
                    <a:pt x="12370" y="18918"/>
                  </a:lnTo>
                  <a:lnTo>
                    <a:pt x="12370" y="18620"/>
                  </a:lnTo>
                  <a:lnTo>
                    <a:pt x="12959" y="18173"/>
                  </a:lnTo>
                  <a:lnTo>
                    <a:pt x="13156" y="18024"/>
                  </a:lnTo>
                  <a:lnTo>
                    <a:pt x="13548" y="17577"/>
                  </a:lnTo>
                  <a:lnTo>
                    <a:pt x="13548" y="17279"/>
                  </a:lnTo>
                  <a:lnTo>
                    <a:pt x="13745" y="17130"/>
                  </a:lnTo>
                  <a:lnTo>
                    <a:pt x="13941" y="16832"/>
                  </a:lnTo>
                  <a:lnTo>
                    <a:pt x="14138" y="16832"/>
                  </a:lnTo>
                  <a:lnTo>
                    <a:pt x="14138" y="16534"/>
                  </a:lnTo>
                  <a:lnTo>
                    <a:pt x="14530" y="16236"/>
                  </a:lnTo>
                  <a:lnTo>
                    <a:pt x="14530" y="16088"/>
                  </a:lnTo>
                  <a:lnTo>
                    <a:pt x="14727" y="15790"/>
                  </a:lnTo>
                  <a:lnTo>
                    <a:pt x="14923" y="15492"/>
                  </a:lnTo>
                  <a:lnTo>
                    <a:pt x="15119" y="15194"/>
                  </a:lnTo>
                  <a:lnTo>
                    <a:pt x="15119" y="14896"/>
                  </a:lnTo>
                  <a:lnTo>
                    <a:pt x="15316" y="14598"/>
                  </a:lnTo>
                  <a:lnTo>
                    <a:pt x="15512" y="14598"/>
                  </a:lnTo>
                  <a:lnTo>
                    <a:pt x="15512" y="14300"/>
                  </a:lnTo>
                  <a:lnTo>
                    <a:pt x="15708" y="14002"/>
                  </a:lnTo>
                  <a:lnTo>
                    <a:pt x="15905" y="13555"/>
                  </a:lnTo>
                  <a:lnTo>
                    <a:pt x="16101" y="13257"/>
                  </a:lnTo>
                  <a:lnTo>
                    <a:pt x="16101" y="12959"/>
                  </a:lnTo>
                  <a:lnTo>
                    <a:pt x="16494" y="12661"/>
                  </a:lnTo>
                  <a:lnTo>
                    <a:pt x="16494" y="12363"/>
                  </a:lnTo>
                  <a:lnTo>
                    <a:pt x="16494" y="12065"/>
                  </a:lnTo>
                  <a:lnTo>
                    <a:pt x="16887" y="12065"/>
                  </a:lnTo>
                  <a:lnTo>
                    <a:pt x="16887" y="11768"/>
                  </a:lnTo>
                  <a:lnTo>
                    <a:pt x="16887" y="11470"/>
                  </a:lnTo>
                  <a:lnTo>
                    <a:pt x="17279" y="11172"/>
                  </a:lnTo>
                  <a:lnTo>
                    <a:pt x="17279" y="11023"/>
                  </a:lnTo>
                  <a:lnTo>
                    <a:pt x="17476" y="10725"/>
                  </a:lnTo>
                  <a:lnTo>
                    <a:pt x="17672" y="10576"/>
                  </a:lnTo>
                  <a:lnTo>
                    <a:pt x="17672" y="10278"/>
                  </a:lnTo>
                  <a:lnTo>
                    <a:pt x="17869" y="9980"/>
                  </a:lnTo>
                  <a:lnTo>
                    <a:pt x="17869" y="9831"/>
                  </a:lnTo>
                  <a:lnTo>
                    <a:pt x="18065" y="9831"/>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29" name="未知"/>
            <p:cNvSpPr>
              <a:spLocks noChangeAspect="1"/>
            </p:cNvSpPr>
            <p:nvPr/>
          </p:nvSpPr>
          <p:spPr bwMode="auto">
            <a:xfrm>
              <a:off x="200" y="399"/>
              <a:ext cx="238" cy="313"/>
            </a:xfrm>
            <a:custGeom>
              <a:avLst/>
              <a:gdLst>
                <a:gd name="T0" fmla="*/ 13371 w 21600"/>
                <a:gd name="T1" fmla="*/ 469 h 21600"/>
                <a:gd name="T2" fmla="*/ 11519 w 21600"/>
                <a:gd name="T3" fmla="*/ 469 h 21600"/>
                <a:gd name="T4" fmla="*/ 9874 w 21600"/>
                <a:gd name="T5" fmla="*/ 625 h 21600"/>
                <a:gd name="T6" fmla="*/ 7816 w 21600"/>
                <a:gd name="T7" fmla="*/ 782 h 21600"/>
                <a:gd name="T8" fmla="*/ 6171 w 21600"/>
                <a:gd name="T9" fmla="*/ 939 h 21600"/>
                <a:gd name="T10" fmla="*/ 3908 w 21600"/>
                <a:gd name="T11" fmla="*/ 1095 h 21600"/>
                <a:gd name="T12" fmla="*/ 2262 w 21600"/>
                <a:gd name="T13" fmla="*/ 1252 h 21600"/>
                <a:gd name="T14" fmla="*/ 616 w 21600"/>
                <a:gd name="T15" fmla="*/ 1564 h 21600"/>
                <a:gd name="T16" fmla="*/ 411 w 21600"/>
                <a:gd name="T17" fmla="*/ 1721 h 21600"/>
                <a:gd name="T18" fmla="*/ 2262 w 21600"/>
                <a:gd name="T19" fmla="*/ 1721 h 21600"/>
                <a:gd name="T20" fmla="*/ 4731 w 21600"/>
                <a:gd name="T21" fmla="*/ 2034 h 21600"/>
                <a:gd name="T22" fmla="*/ 7199 w 21600"/>
                <a:gd name="T23" fmla="*/ 2034 h 21600"/>
                <a:gd name="T24" fmla="*/ 8228 w 21600"/>
                <a:gd name="T25" fmla="*/ 1721 h 21600"/>
                <a:gd name="T26" fmla="*/ 9668 w 21600"/>
                <a:gd name="T27" fmla="*/ 1564 h 21600"/>
                <a:gd name="T28" fmla="*/ 11314 w 21600"/>
                <a:gd name="T29" fmla="*/ 1408 h 21600"/>
                <a:gd name="T30" fmla="*/ 13165 w 21600"/>
                <a:gd name="T31" fmla="*/ 1252 h 21600"/>
                <a:gd name="T32" fmla="*/ 14811 w 21600"/>
                <a:gd name="T33" fmla="*/ 1252 h 21600"/>
                <a:gd name="T34" fmla="*/ 16457 w 21600"/>
                <a:gd name="T35" fmla="*/ 1564 h 21600"/>
                <a:gd name="T36" fmla="*/ 17691 w 21600"/>
                <a:gd name="T37" fmla="*/ 2034 h 21600"/>
                <a:gd name="T38" fmla="*/ 18514 w 21600"/>
                <a:gd name="T39" fmla="*/ 2817 h 21600"/>
                <a:gd name="T40" fmla="*/ 18925 w 21600"/>
                <a:gd name="T41" fmla="*/ 4382 h 21600"/>
                <a:gd name="T42" fmla="*/ 18925 w 21600"/>
                <a:gd name="T43" fmla="*/ 5947 h 21600"/>
                <a:gd name="T44" fmla="*/ 18514 w 21600"/>
                <a:gd name="T45" fmla="*/ 7669 h 21600"/>
                <a:gd name="T46" fmla="*/ 17897 w 21600"/>
                <a:gd name="T47" fmla="*/ 9391 h 21600"/>
                <a:gd name="T48" fmla="*/ 16868 w 21600"/>
                <a:gd name="T49" fmla="*/ 10800 h 21600"/>
                <a:gd name="T50" fmla="*/ 15839 w 21600"/>
                <a:gd name="T51" fmla="*/ 12364 h 21600"/>
                <a:gd name="T52" fmla="*/ 14605 w 21600"/>
                <a:gd name="T53" fmla="*/ 13773 h 21600"/>
                <a:gd name="T54" fmla="*/ 13577 w 21600"/>
                <a:gd name="T55" fmla="*/ 14869 h 21600"/>
                <a:gd name="T56" fmla="*/ 12959 w 21600"/>
                <a:gd name="T57" fmla="*/ 14556 h 21600"/>
                <a:gd name="T58" fmla="*/ 11931 w 21600"/>
                <a:gd name="T59" fmla="*/ 12678 h 21600"/>
                <a:gd name="T60" fmla="*/ 10696 w 21600"/>
                <a:gd name="T61" fmla="*/ 10956 h 21600"/>
                <a:gd name="T62" fmla="*/ 9668 w 21600"/>
                <a:gd name="T63" fmla="*/ 10800 h 21600"/>
                <a:gd name="T64" fmla="*/ 9051 w 21600"/>
                <a:gd name="T65" fmla="*/ 12834 h 21600"/>
                <a:gd name="T66" fmla="*/ 9668 w 21600"/>
                <a:gd name="T67" fmla="*/ 14712 h 21600"/>
                <a:gd name="T68" fmla="*/ 10285 w 21600"/>
                <a:gd name="T69" fmla="*/ 16434 h 21600"/>
                <a:gd name="T70" fmla="*/ 10491 w 21600"/>
                <a:gd name="T71" fmla="*/ 18313 h 21600"/>
                <a:gd name="T72" fmla="*/ 10696 w 21600"/>
                <a:gd name="T73" fmla="*/ 19721 h 21600"/>
                <a:gd name="T74" fmla="*/ 11931 w 21600"/>
                <a:gd name="T75" fmla="*/ 20817 h 21600"/>
                <a:gd name="T76" fmla="*/ 13165 w 21600"/>
                <a:gd name="T77" fmla="*/ 21286 h 21600"/>
                <a:gd name="T78" fmla="*/ 14194 w 21600"/>
                <a:gd name="T79" fmla="*/ 21600 h 21600"/>
                <a:gd name="T80" fmla="*/ 14399 w 21600"/>
                <a:gd name="T81" fmla="*/ 20191 h 21600"/>
                <a:gd name="T82" fmla="*/ 15428 w 21600"/>
                <a:gd name="T83" fmla="*/ 18313 h 21600"/>
                <a:gd name="T84" fmla="*/ 16457 w 21600"/>
                <a:gd name="T85" fmla="*/ 16434 h 21600"/>
                <a:gd name="T86" fmla="*/ 17485 w 21600"/>
                <a:gd name="T87" fmla="*/ 14869 h 21600"/>
                <a:gd name="T88" fmla="*/ 18102 w 21600"/>
                <a:gd name="T89" fmla="*/ 13930 h 21600"/>
                <a:gd name="T90" fmla="*/ 18514 w 21600"/>
                <a:gd name="T91" fmla="*/ 12834 h 21600"/>
                <a:gd name="T92" fmla="*/ 19131 w 21600"/>
                <a:gd name="T93" fmla="*/ 11895 h 21600"/>
                <a:gd name="T94" fmla="*/ 19542 w 21600"/>
                <a:gd name="T95" fmla="*/ 10643 h 21600"/>
                <a:gd name="T96" fmla="*/ 20159 w 21600"/>
                <a:gd name="T97" fmla="*/ 9704 h 21600"/>
                <a:gd name="T98" fmla="*/ 20571 w 21600"/>
                <a:gd name="T99" fmla="*/ 8608 h 21600"/>
                <a:gd name="T100" fmla="*/ 20982 w 21600"/>
                <a:gd name="T101" fmla="*/ 7356 h 21600"/>
                <a:gd name="T102" fmla="*/ 21600 w 21600"/>
                <a:gd name="T103" fmla="*/ 6260 h 21600"/>
                <a:gd name="T104" fmla="*/ 21600 w 21600"/>
                <a:gd name="T105" fmla="*/ 3286 h 21600"/>
                <a:gd name="T106" fmla="*/ 20365 w 21600"/>
                <a:gd name="T107" fmla="*/ 1252 h 21600"/>
                <a:gd name="T108" fmla="*/ 17691 w 21600"/>
                <a:gd name="T109" fmla="*/ 156 h 21600"/>
                <a:gd name="T110" fmla="*/ 15222 w 21600"/>
                <a:gd name="T111"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600" h="21600">
                  <a:moveTo>
                    <a:pt x="14811" y="156"/>
                  </a:moveTo>
                  <a:lnTo>
                    <a:pt x="14399" y="312"/>
                  </a:lnTo>
                  <a:lnTo>
                    <a:pt x="13988" y="312"/>
                  </a:lnTo>
                  <a:lnTo>
                    <a:pt x="13371" y="469"/>
                  </a:lnTo>
                  <a:lnTo>
                    <a:pt x="12959" y="469"/>
                  </a:lnTo>
                  <a:lnTo>
                    <a:pt x="12548" y="469"/>
                  </a:lnTo>
                  <a:lnTo>
                    <a:pt x="11931" y="312"/>
                  </a:lnTo>
                  <a:lnTo>
                    <a:pt x="11519" y="469"/>
                  </a:lnTo>
                  <a:lnTo>
                    <a:pt x="11108" y="469"/>
                  </a:lnTo>
                  <a:lnTo>
                    <a:pt x="10696" y="625"/>
                  </a:lnTo>
                  <a:lnTo>
                    <a:pt x="10285" y="625"/>
                  </a:lnTo>
                  <a:lnTo>
                    <a:pt x="9874" y="625"/>
                  </a:lnTo>
                  <a:lnTo>
                    <a:pt x="9462" y="782"/>
                  </a:lnTo>
                  <a:lnTo>
                    <a:pt x="9051" y="625"/>
                  </a:lnTo>
                  <a:lnTo>
                    <a:pt x="8434" y="782"/>
                  </a:lnTo>
                  <a:lnTo>
                    <a:pt x="7816" y="782"/>
                  </a:lnTo>
                  <a:lnTo>
                    <a:pt x="7405" y="939"/>
                  </a:lnTo>
                  <a:lnTo>
                    <a:pt x="7199" y="782"/>
                  </a:lnTo>
                  <a:lnTo>
                    <a:pt x="6582" y="939"/>
                  </a:lnTo>
                  <a:lnTo>
                    <a:pt x="6171" y="939"/>
                  </a:lnTo>
                  <a:lnTo>
                    <a:pt x="5554" y="939"/>
                  </a:lnTo>
                  <a:lnTo>
                    <a:pt x="5142" y="939"/>
                  </a:lnTo>
                  <a:lnTo>
                    <a:pt x="4731" y="1095"/>
                  </a:lnTo>
                  <a:lnTo>
                    <a:pt x="3908" y="1095"/>
                  </a:lnTo>
                  <a:lnTo>
                    <a:pt x="3702" y="1095"/>
                  </a:lnTo>
                  <a:lnTo>
                    <a:pt x="3085" y="1095"/>
                  </a:lnTo>
                  <a:lnTo>
                    <a:pt x="2673" y="1252"/>
                  </a:lnTo>
                  <a:lnTo>
                    <a:pt x="2262" y="1252"/>
                  </a:lnTo>
                  <a:lnTo>
                    <a:pt x="1645" y="1408"/>
                  </a:lnTo>
                  <a:lnTo>
                    <a:pt x="1233" y="1252"/>
                  </a:lnTo>
                  <a:lnTo>
                    <a:pt x="822" y="1408"/>
                  </a:lnTo>
                  <a:lnTo>
                    <a:pt x="616" y="1564"/>
                  </a:lnTo>
                  <a:lnTo>
                    <a:pt x="0" y="1564"/>
                  </a:lnTo>
                  <a:lnTo>
                    <a:pt x="0" y="1564"/>
                  </a:lnTo>
                  <a:lnTo>
                    <a:pt x="205" y="1564"/>
                  </a:lnTo>
                  <a:lnTo>
                    <a:pt x="411" y="1721"/>
                  </a:lnTo>
                  <a:lnTo>
                    <a:pt x="616" y="1721"/>
                  </a:lnTo>
                  <a:lnTo>
                    <a:pt x="1028" y="1721"/>
                  </a:lnTo>
                  <a:lnTo>
                    <a:pt x="1645" y="1721"/>
                  </a:lnTo>
                  <a:lnTo>
                    <a:pt x="2262" y="1721"/>
                  </a:lnTo>
                  <a:lnTo>
                    <a:pt x="2879" y="1878"/>
                  </a:lnTo>
                  <a:lnTo>
                    <a:pt x="3496" y="2034"/>
                  </a:lnTo>
                  <a:lnTo>
                    <a:pt x="3908" y="1878"/>
                  </a:lnTo>
                  <a:lnTo>
                    <a:pt x="4731" y="2034"/>
                  </a:lnTo>
                  <a:lnTo>
                    <a:pt x="5348" y="2034"/>
                  </a:lnTo>
                  <a:lnTo>
                    <a:pt x="5965" y="2034"/>
                  </a:lnTo>
                  <a:lnTo>
                    <a:pt x="6376" y="2191"/>
                  </a:lnTo>
                  <a:lnTo>
                    <a:pt x="7199" y="2034"/>
                  </a:lnTo>
                  <a:lnTo>
                    <a:pt x="7405" y="2034"/>
                  </a:lnTo>
                  <a:lnTo>
                    <a:pt x="7611" y="2034"/>
                  </a:lnTo>
                  <a:lnTo>
                    <a:pt x="7816" y="1878"/>
                  </a:lnTo>
                  <a:lnTo>
                    <a:pt x="8228" y="1721"/>
                  </a:lnTo>
                  <a:lnTo>
                    <a:pt x="8639" y="1721"/>
                  </a:lnTo>
                  <a:lnTo>
                    <a:pt x="9051" y="1721"/>
                  </a:lnTo>
                  <a:lnTo>
                    <a:pt x="9256" y="1721"/>
                  </a:lnTo>
                  <a:lnTo>
                    <a:pt x="9668" y="1564"/>
                  </a:lnTo>
                  <a:lnTo>
                    <a:pt x="10285" y="1564"/>
                  </a:lnTo>
                  <a:lnTo>
                    <a:pt x="10491" y="1408"/>
                  </a:lnTo>
                  <a:lnTo>
                    <a:pt x="10902" y="1408"/>
                  </a:lnTo>
                  <a:lnTo>
                    <a:pt x="11314" y="1408"/>
                  </a:lnTo>
                  <a:lnTo>
                    <a:pt x="11725" y="1252"/>
                  </a:lnTo>
                  <a:lnTo>
                    <a:pt x="12342" y="1408"/>
                  </a:lnTo>
                  <a:lnTo>
                    <a:pt x="12754" y="1252"/>
                  </a:lnTo>
                  <a:lnTo>
                    <a:pt x="13165" y="1252"/>
                  </a:lnTo>
                  <a:lnTo>
                    <a:pt x="13577" y="1252"/>
                  </a:lnTo>
                  <a:lnTo>
                    <a:pt x="13988" y="1252"/>
                  </a:lnTo>
                  <a:lnTo>
                    <a:pt x="14399" y="1252"/>
                  </a:lnTo>
                  <a:lnTo>
                    <a:pt x="14811" y="1252"/>
                  </a:lnTo>
                  <a:lnTo>
                    <a:pt x="15222" y="1408"/>
                  </a:lnTo>
                  <a:lnTo>
                    <a:pt x="15634" y="1408"/>
                  </a:lnTo>
                  <a:lnTo>
                    <a:pt x="16045" y="1564"/>
                  </a:lnTo>
                  <a:lnTo>
                    <a:pt x="16457" y="1564"/>
                  </a:lnTo>
                  <a:lnTo>
                    <a:pt x="16868" y="1564"/>
                  </a:lnTo>
                  <a:lnTo>
                    <a:pt x="17279" y="1878"/>
                  </a:lnTo>
                  <a:lnTo>
                    <a:pt x="17485" y="1878"/>
                  </a:lnTo>
                  <a:lnTo>
                    <a:pt x="17691" y="2034"/>
                  </a:lnTo>
                  <a:lnTo>
                    <a:pt x="17897" y="2347"/>
                  </a:lnTo>
                  <a:lnTo>
                    <a:pt x="18102" y="2504"/>
                  </a:lnTo>
                  <a:lnTo>
                    <a:pt x="18308" y="2660"/>
                  </a:lnTo>
                  <a:lnTo>
                    <a:pt x="18514" y="2817"/>
                  </a:lnTo>
                  <a:lnTo>
                    <a:pt x="18514" y="3130"/>
                  </a:lnTo>
                  <a:lnTo>
                    <a:pt x="18719" y="3443"/>
                  </a:lnTo>
                  <a:lnTo>
                    <a:pt x="18719" y="4069"/>
                  </a:lnTo>
                  <a:lnTo>
                    <a:pt x="18925" y="4382"/>
                  </a:lnTo>
                  <a:lnTo>
                    <a:pt x="18925" y="4695"/>
                  </a:lnTo>
                  <a:lnTo>
                    <a:pt x="18925" y="5165"/>
                  </a:lnTo>
                  <a:lnTo>
                    <a:pt x="18925" y="5634"/>
                  </a:lnTo>
                  <a:lnTo>
                    <a:pt x="18925" y="5947"/>
                  </a:lnTo>
                  <a:lnTo>
                    <a:pt x="18925" y="6417"/>
                  </a:lnTo>
                  <a:lnTo>
                    <a:pt x="18719" y="6886"/>
                  </a:lnTo>
                  <a:lnTo>
                    <a:pt x="18719" y="7199"/>
                  </a:lnTo>
                  <a:lnTo>
                    <a:pt x="18514" y="7669"/>
                  </a:lnTo>
                  <a:lnTo>
                    <a:pt x="18514" y="8138"/>
                  </a:lnTo>
                  <a:lnTo>
                    <a:pt x="18102" y="8608"/>
                  </a:lnTo>
                  <a:lnTo>
                    <a:pt x="17897" y="9078"/>
                  </a:lnTo>
                  <a:lnTo>
                    <a:pt x="17897" y="9391"/>
                  </a:lnTo>
                  <a:lnTo>
                    <a:pt x="17485" y="9704"/>
                  </a:lnTo>
                  <a:lnTo>
                    <a:pt x="17485" y="10017"/>
                  </a:lnTo>
                  <a:lnTo>
                    <a:pt x="17074" y="10486"/>
                  </a:lnTo>
                  <a:lnTo>
                    <a:pt x="16868" y="10800"/>
                  </a:lnTo>
                  <a:lnTo>
                    <a:pt x="16457" y="11112"/>
                  </a:lnTo>
                  <a:lnTo>
                    <a:pt x="16457" y="11582"/>
                  </a:lnTo>
                  <a:lnTo>
                    <a:pt x="16045" y="11895"/>
                  </a:lnTo>
                  <a:lnTo>
                    <a:pt x="15839" y="12364"/>
                  </a:lnTo>
                  <a:lnTo>
                    <a:pt x="15428" y="12678"/>
                  </a:lnTo>
                  <a:lnTo>
                    <a:pt x="15222" y="12991"/>
                  </a:lnTo>
                  <a:lnTo>
                    <a:pt x="14811" y="13304"/>
                  </a:lnTo>
                  <a:lnTo>
                    <a:pt x="14605" y="13773"/>
                  </a:lnTo>
                  <a:lnTo>
                    <a:pt x="14194" y="13930"/>
                  </a:lnTo>
                  <a:lnTo>
                    <a:pt x="13988" y="14243"/>
                  </a:lnTo>
                  <a:lnTo>
                    <a:pt x="13577" y="14556"/>
                  </a:lnTo>
                  <a:lnTo>
                    <a:pt x="13577" y="14869"/>
                  </a:lnTo>
                  <a:lnTo>
                    <a:pt x="13371" y="15026"/>
                  </a:lnTo>
                  <a:lnTo>
                    <a:pt x="13371" y="15026"/>
                  </a:lnTo>
                  <a:lnTo>
                    <a:pt x="13165" y="14869"/>
                  </a:lnTo>
                  <a:lnTo>
                    <a:pt x="12959" y="14556"/>
                  </a:lnTo>
                  <a:lnTo>
                    <a:pt x="12754" y="14243"/>
                  </a:lnTo>
                  <a:lnTo>
                    <a:pt x="12342" y="13930"/>
                  </a:lnTo>
                  <a:lnTo>
                    <a:pt x="12136" y="13304"/>
                  </a:lnTo>
                  <a:lnTo>
                    <a:pt x="11931" y="12678"/>
                  </a:lnTo>
                  <a:lnTo>
                    <a:pt x="11519" y="12208"/>
                  </a:lnTo>
                  <a:lnTo>
                    <a:pt x="11108" y="11582"/>
                  </a:lnTo>
                  <a:lnTo>
                    <a:pt x="11108" y="11269"/>
                  </a:lnTo>
                  <a:lnTo>
                    <a:pt x="10696" y="10956"/>
                  </a:lnTo>
                  <a:lnTo>
                    <a:pt x="10285" y="10643"/>
                  </a:lnTo>
                  <a:lnTo>
                    <a:pt x="10079" y="10643"/>
                  </a:lnTo>
                  <a:lnTo>
                    <a:pt x="9874" y="10643"/>
                  </a:lnTo>
                  <a:lnTo>
                    <a:pt x="9668" y="10800"/>
                  </a:lnTo>
                  <a:lnTo>
                    <a:pt x="9462" y="11112"/>
                  </a:lnTo>
                  <a:lnTo>
                    <a:pt x="9256" y="11739"/>
                  </a:lnTo>
                  <a:lnTo>
                    <a:pt x="9256" y="12364"/>
                  </a:lnTo>
                  <a:lnTo>
                    <a:pt x="9051" y="12834"/>
                  </a:lnTo>
                  <a:lnTo>
                    <a:pt x="9051" y="13460"/>
                  </a:lnTo>
                  <a:lnTo>
                    <a:pt x="9256" y="13773"/>
                  </a:lnTo>
                  <a:lnTo>
                    <a:pt x="9462" y="14243"/>
                  </a:lnTo>
                  <a:lnTo>
                    <a:pt x="9668" y="14712"/>
                  </a:lnTo>
                  <a:lnTo>
                    <a:pt x="9874" y="15182"/>
                  </a:lnTo>
                  <a:lnTo>
                    <a:pt x="10079" y="15495"/>
                  </a:lnTo>
                  <a:lnTo>
                    <a:pt x="10079" y="16121"/>
                  </a:lnTo>
                  <a:lnTo>
                    <a:pt x="10285" y="16434"/>
                  </a:lnTo>
                  <a:lnTo>
                    <a:pt x="10285" y="16747"/>
                  </a:lnTo>
                  <a:lnTo>
                    <a:pt x="10696" y="17217"/>
                  </a:lnTo>
                  <a:lnTo>
                    <a:pt x="10696" y="17686"/>
                  </a:lnTo>
                  <a:lnTo>
                    <a:pt x="10491" y="18313"/>
                  </a:lnTo>
                  <a:lnTo>
                    <a:pt x="10491" y="18782"/>
                  </a:lnTo>
                  <a:lnTo>
                    <a:pt x="10491" y="19095"/>
                  </a:lnTo>
                  <a:lnTo>
                    <a:pt x="10696" y="19408"/>
                  </a:lnTo>
                  <a:lnTo>
                    <a:pt x="10696" y="19721"/>
                  </a:lnTo>
                  <a:lnTo>
                    <a:pt x="11108" y="20034"/>
                  </a:lnTo>
                  <a:lnTo>
                    <a:pt x="11314" y="20347"/>
                  </a:lnTo>
                  <a:lnTo>
                    <a:pt x="11725" y="20660"/>
                  </a:lnTo>
                  <a:lnTo>
                    <a:pt x="11931" y="20817"/>
                  </a:lnTo>
                  <a:lnTo>
                    <a:pt x="12342" y="20973"/>
                  </a:lnTo>
                  <a:lnTo>
                    <a:pt x="12754" y="21130"/>
                  </a:lnTo>
                  <a:lnTo>
                    <a:pt x="12959" y="21286"/>
                  </a:lnTo>
                  <a:lnTo>
                    <a:pt x="13165" y="21286"/>
                  </a:lnTo>
                  <a:lnTo>
                    <a:pt x="13577" y="21600"/>
                  </a:lnTo>
                  <a:lnTo>
                    <a:pt x="13782" y="21443"/>
                  </a:lnTo>
                  <a:lnTo>
                    <a:pt x="13988" y="21443"/>
                  </a:lnTo>
                  <a:lnTo>
                    <a:pt x="14194" y="21600"/>
                  </a:lnTo>
                  <a:lnTo>
                    <a:pt x="14194" y="21443"/>
                  </a:lnTo>
                  <a:lnTo>
                    <a:pt x="14194" y="20973"/>
                  </a:lnTo>
                  <a:lnTo>
                    <a:pt x="14399" y="20504"/>
                  </a:lnTo>
                  <a:lnTo>
                    <a:pt x="14399" y="20191"/>
                  </a:lnTo>
                  <a:lnTo>
                    <a:pt x="14605" y="19878"/>
                  </a:lnTo>
                  <a:lnTo>
                    <a:pt x="14811" y="19408"/>
                  </a:lnTo>
                  <a:lnTo>
                    <a:pt x="15017" y="18782"/>
                  </a:lnTo>
                  <a:lnTo>
                    <a:pt x="15428" y="18313"/>
                  </a:lnTo>
                  <a:lnTo>
                    <a:pt x="15634" y="17686"/>
                  </a:lnTo>
                  <a:lnTo>
                    <a:pt x="16045" y="17373"/>
                  </a:lnTo>
                  <a:lnTo>
                    <a:pt x="16251" y="17060"/>
                  </a:lnTo>
                  <a:lnTo>
                    <a:pt x="16457" y="16434"/>
                  </a:lnTo>
                  <a:lnTo>
                    <a:pt x="16868" y="15965"/>
                  </a:lnTo>
                  <a:lnTo>
                    <a:pt x="17074" y="15651"/>
                  </a:lnTo>
                  <a:lnTo>
                    <a:pt x="17279" y="15339"/>
                  </a:lnTo>
                  <a:lnTo>
                    <a:pt x="17485" y="14869"/>
                  </a:lnTo>
                  <a:lnTo>
                    <a:pt x="17691" y="14712"/>
                  </a:lnTo>
                  <a:lnTo>
                    <a:pt x="17691" y="14399"/>
                  </a:lnTo>
                  <a:lnTo>
                    <a:pt x="17897" y="14243"/>
                  </a:lnTo>
                  <a:lnTo>
                    <a:pt x="18102" y="13930"/>
                  </a:lnTo>
                  <a:lnTo>
                    <a:pt x="18102" y="13617"/>
                  </a:lnTo>
                  <a:lnTo>
                    <a:pt x="18308" y="13304"/>
                  </a:lnTo>
                  <a:lnTo>
                    <a:pt x="18514" y="13147"/>
                  </a:lnTo>
                  <a:lnTo>
                    <a:pt x="18514" y="12834"/>
                  </a:lnTo>
                  <a:lnTo>
                    <a:pt x="18719" y="12521"/>
                  </a:lnTo>
                  <a:lnTo>
                    <a:pt x="18719" y="12364"/>
                  </a:lnTo>
                  <a:lnTo>
                    <a:pt x="18925" y="12208"/>
                  </a:lnTo>
                  <a:lnTo>
                    <a:pt x="19131" y="11895"/>
                  </a:lnTo>
                  <a:lnTo>
                    <a:pt x="19131" y="11582"/>
                  </a:lnTo>
                  <a:lnTo>
                    <a:pt x="19131" y="11269"/>
                  </a:lnTo>
                  <a:lnTo>
                    <a:pt x="19542" y="10956"/>
                  </a:lnTo>
                  <a:lnTo>
                    <a:pt x="19542" y="10643"/>
                  </a:lnTo>
                  <a:lnTo>
                    <a:pt x="19748" y="10330"/>
                  </a:lnTo>
                  <a:lnTo>
                    <a:pt x="19748" y="10017"/>
                  </a:lnTo>
                  <a:lnTo>
                    <a:pt x="19954" y="9860"/>
                  </a:lnTo>
                  <a:lnTo>
                    <a:pt x="20159" y="9704"/>
                  </a:lnTo>
                  <a:lnTo>
                    <a:pt x="20159" y="9547"/>
                  </a:lnTo>
                  <a:lnTo>
                    <a:pt x="20159" y="9234"/>
                  </a:lnTo>
                  <a:lnTo>
                    <a:pt x="20571" y="8921"/>
                  </a:lnTo>
                  <a:lnTo>
                    <a:pt x="20571" y="8608"/>
                  </a:lnTo>
                  <a:lnTo>
                    <a:pt x="20777" y="8295"/>
                  </a:lnTo>
                  <a:lnTo>
                    <a:pt x="20777" y="7982"/>
                  </a:lnTo>
                  <a:lnTo>
                    <a:pt x="20982" y="7669"/>
                  </a:lnTo>
                  <a:lnTo>
                    <a:pt x="20982" y="7356"/>
                  </a:lnTo>
                  <a:lnTo>
                    <a:pt x="20982" y="7199"/>
                  </a:lnTo>
                  <a:lnTo>
                    <a:pt x="21188" y="6886"/>
                  </a:lnTo>
                  <a:lnTo>
                    <a:pt x="21394" y="6573"/>
                  </a:lnTo>
                  <a:lnTo>
                    <a:pt x="21600" y="6260"/>
                  </a:lnTo>
                  <a:lnTo>
                    <a:pt x="21600" y="5947"/>
                  </a:lnTo>
                  <a:lnTo>
                    <a:pt x="21600" y="4851"/>
                  </a:lnTo>
                  <a:lnTo>
                    <a:pt x="21600" y="4226"/>
                  </a:lnTo>
                  <a:lnTo>
                    <a:pt x="21600" y="3286"/>
                  </a:lnTo>
                  <a:lnTo>
                    <a:pt x="21394" y="2504"/>
                  </a:lnTo>
                  <a:lnTo>
                    <a:pt x="20982" y="2034"/>
                  </a:lnTo>
                  <a:lnTo>
                    <a:pt x="20777" y="1564"/>
                  </a:lnTo>
                  <a:lnTo>
                    <a:pt x="20365" y="1252"/>
                  </a:lnTo>
                  <a:lnTo>
                    <a:pt x="19748" y="782"/>
                  </a:lnTo>
                  <a:lnTo>
                    <a:pt x="19131" y="469"/>
                  </a:lnTo>
                  <a:lnTo>
                    <a:pt x="18514" y="312"/>
                  </a:lnTo>
                  <a:lnTo>
                    <a:pt x="17691" y="156"/>
                  </a:lnTo>
                  <a:lnTo>
                    <a:pt x="17279" y="156"/>
                  </a:lnTo>
                  <a:lnTo>
                    <a:pt x="16457" y="0"/>
                  </a:lnTo>
                  <a:lnTo>
                    <a:pt x="15839" y="0"/>
                  </a:lnTo>
                  <a:lnTo>
                    <a:pt x="15222" y="0"/>
                  </a:lnTo>
                  <a:lnTo>
                    <a:pt x="14811" y="156"/>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0" name="未知"/>
            <p:cNvSpPr>
              <a:spLocks noChangeAspect="1"/>
            </p:cNvSpPr>
            <p:nvPr/>
          </p:nvSpPr>
          <p:spPr bwMode="auto">
            <a:xfrm>
              <a:off x="469" y="299"/>
              <a:ext cx="112" cy="52"/>
            </a:xfrm>
            <a:custGeom>
              <a:avLst/>
              <a:gdLst>
                <a:gd name="T0" fmla="*/ 21600 w 21600"/>
                <a:gd name="T1" fmla="*/ 939 h 21600"/>
                <a:gd name="T2" fmla="*/ 20718 w 21600"/>
                <a:gd name="T3" fmla="*/ 0 h 21600"/>
                <a:gd name="T4" fmla="*/ 20277 w 21600"/>
                <a:gd name="T5" fmla="*/ 939 h 21600"/>
                <a:gd name="T6" fmla="*/ 19395 w 21600"/>
                <a:gd name="T7" fmla="*/ 939 h 21600"/>
                <a:gd name="T8" fmla="*/ 18955 w 21600"/>
                <a:gd name="T9" fmla="*/ 1878 h 21600"/>
                <a:gd name="T10" fmla="*/ 18073 w 21600"/>
                <a:gd name="T11" fmla="*/ 939 h 21600"/>
                <a:gd name="T12" fmla="*/ 17191 w 21600"/>
                <a:gd name="T13" fmla="*/ 1878 h 21600"/>
                <a:gd name="T14" fmla="*/ 16750 w 21600"/>
                <a:gd name="T15" fmla="*/ 939 h 21600"/>
                <a:gd name="T16" fmla="*/ 15428 w 21600"/>
                <a:gd name="T17" fmla="*/ 1878 h 21600"/>
                <a:gd name="T18" fmla="*/ 14546 w 21600"/>
                <a:gd name="T19" fmla="*/ 939 h 21600"/>
                <a:gd name="T20" fmla="*/ 13224 w 21600"/>
                <a:gd name="T21" fmla="*/ 1878 h 21600"/>
                <a:gd name="T22" fmla="*/ 12342 w 21600"/>
                <a:gd name="T23" fmla="*/ 1878 h 21600"/>
                <a:gd name="T24" fmla="*/ 11020 w 21600"/>
                <a:gd name="T25" fmla="*/ 1878 h 21600"/>
                <a:gd name="T26" fmla="*/ 10138 w 21600"/>
                <a:gd name="T27" fmla="*/ 939 h 21600"/>
                <a:gd name="T28" fmla="*/ 9697 w 21600"/>
                <a:gd name="T29" fmla="*/ 1878 h 21600"/>
                <a:gd name="T30" fmla="*/ 8816 w 21600"/>
                <a:gd name="T31" fmla="*/ 1878 h 21600"/>
                <a:gd name="T32" fmla="*/ 7934 w 21600"/>
                <a:gd name="T33" fmla="*/ 1878 h 21600"/>
                <a:gd name="T34" fmla="*/ 7052 w 21600"/>
                <a:gd name="T35" fmla="*/ 2817 h 21600"/>
                <a:gd name="T36" fmla="*/ 6171 w 21600"/>
                <a:gd name="T37" fmla="*/ 2817 h 21600"/>
                <a:gd name="T38" fmla="*/ 5289 w 21600"/>
                <a:gd name="T39" fmla="*/ 2817 h 21600"/>
                <a:gd name="T40" fmla="*/ 4407 w 21600"/>
                <a:gd name="T41" fmla="*/ 2817 h 21600"/>
                <a:gd name="T42" fmla="*/ 3526 w 21600"/>
                <a:gd name="T43" fmla="*/ 3756 h 21600"/>
                <a:gd name="T44" fmla="*/ 2644 w 21600"/>
                <a:gd name="T45" fmla="*/ 4695 h 21600"/>
                <a:gd name="T46" fmla="*/ 2203 w 21600"/>
                <a:gd name="T47" fmla="*/ 5634 h 21600"/>
                <a:gd name="T48" fmla="*/ 1762 w 21600"/>
                <a:gd name="T49" fmla="*/ 4695 h 21600"/>
                <a:gd name="T50" fmla="*/ 1322 w 21600"/>
                <a:gd name="T51" fmla="*/ 5634 h 21600"/>
                <a:gd name="T52" fmla="*/ 1322 w 21600"/>
                <a:gd name="T53" fmla="*/ 7513 h 21600"/>
                <a:gd name="T54" fmla="*/ 440 w 21600"/>
                <a:gd name="T55" fmla="*/ 8452 h 21600"/>
                <a:gd name="T56" fmla="*/ 440 w 21600"/>
                <a:gd name="T57" fmla="*/ 9391 h 21600"/>
                <a:gd name="T58" fmla="*/ 440 w 21600"/>
                <a:gd name="T59" fmla="*/ 10330 h 21600"/>
                <a:gd name="T60" fmla="*/ 0 w 21600"/>
                <a:gd name="T61" fmla="*/ 12208 h 21600"/>
                <a:gd name="T62" fmla="*/ 0 w 21600"/>
                <a:gd name="T63" fmla="*/ 13147 h 21600"/>
                <a:gd name="T64" fmla="*/ 440 w 21600"/>
                <a:gd name="T65" fmla="*/ 15026 h 21600"/>
                <a:gd name="T66" fmla="*/ 881 w 21600"/>
                <a:gd name="T67" fmla="*/ 17843 h 21600"/>
                <a:gd name="T68" fmla="*/ 1762 w 21600"/>
                <a:gd name="T69" fmla="*/ 20660 h 21600"/>
                <a:gd name="T70" fmla="*/ 3085 w 21600"/>
                <a:gd name="T71" fmla="*/ 20660 h 21600"/>
                <a:gd name="T72" fmla="*/ 4407 w 21600"/>
                <a:gd name="T73" fmla="*/ 21600 h 21600"/>
                <a:gd name="T74" fmla="*/ 6612 w 21600"/>
                <a:gd name="T75" fmla="*/ 20660 h 21600"/>
                <a:gd name="T76" fmla="*/ 7934 w 21600"/>
                <a:gd name="T77" fmla="*/ 19721 h 21600"/>
                <a:gd name="T78" fmla="*/ 10138 w 21600"/>
                <a:gd name="T79" fmla="*/ 17843 h 21600"/>
                <a:gd name="T80" fmla="*/ 11461 w 21600"/>
                <a:gd name="T81" fmla="*/ 14086 h 21600"/>
                <a:gd name="T82" fmla="*/ 13665 w 21600"/>
                <a:gd name="T83" fmla="*/ 11269 h 21600"/>
                <a:gd name="T84" fmla="*/ 15869 w 21600"/>
                <a:gd name="T85" fmla="*/ 9391 h 21600"/>
                <a:gd name="T86" fmla="*/ 16750 w 21600"/>
                <a:gd name="T87" fmla="*/ 8452 h 21600"/>
                <a:gd name="T88" fmla="*/ 18514 w 21600"/>
                <a:gd name="T89" fmla="*/ 4695 h 21600"/>
                <a:gd name="T90" fmla="*/ 19836 w 21600"/>
                <a:gd name="T91" fmla="*/ 3756 h 21600"/>
                <a:gd name="T92" fmla="*/ 20718 w 21600"/>
                <a:gd name="T93" fmla="*/ 939 h 21600"/>
                <a:gd name="T94" fmla="*/ 21159 w 21600"/>
                <a:gd name="T95" fmla="*/ 939 h 21600"/>
                <a:gd name="T96" fmla="*/ 21600 w 21600"/>
                <a:gd name="T97" fmla="*/ 93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00" h="21600">
                  <a:moveTo>
                    <a:pt x="21600" y="939"/>
                  </a:moveTo>
                  <a:lnTo>
                    <a:pt x="20718" y="0"/>
                  </a:lnTo>
                  <a:lnTo>
                    <a:pt x="20277" y="939"/>
                  </a:lnTo>
                  <a:lnTo>
                    <a:pt x="19395" y="939"/>
                  </a:lnTo>
                  <a:lnTo>
                    <a:pt x="18955" y="1878"/>
                  </a:lnTo>
                  <a:lnTo>
                    <a:pt x="18073" y="939"/>
                  </a:lnTo>
                  <a:lnTo>
                    <a:pt x="17191" y="1878"/>
                  </a:lnTo>
                  <a:lnTo>
                    <a:pt x="16750" y="939"/>
                  </a:lnTo>
                  <a:lnTo>
                    <a:pt x="15428" y="1878"/>
                  </a:lnTo>
                  <a:lnTo>
                    <a:pt x="14546" y="939"/>
                  </a:lnTo>
                  <a:lnTo>
                    <a:pt x="13224" y="1878"/>
                  </a:lnTo>
                  <a:lnTo>
                    <a:pt x="12342" y="1878"/>
                  </a:lnTo>
                  <a:lnTo>
                    <a:pt x="11020" y="1878"/>
                  </a:lnTo>
                  <a:lnTo>
                    <a:pt x="10138" y="939"/>
                  </a:lnTo>
                  <a:lnTo>
                    <a:pt x="9697" y="1878"/>
                  </a:lnTo>
                  <a:lnTo>
                    <a:pt x="8816" y="1878"/>
                  </a:lnTo>
                  <a:lnTo>
                    <a:pt x="7934" y="1878"/>
                  </a:lnTo>
                  <a:lnTo>
                    <a:pt x="7052" y="2817"/>
                  </a:lnTo>
                  <a:lnTo>
                    <a:pt x="6171" y="2817"/>
                  </a:lnTo>
                  <a:lnTo>
                    <a:pt x="5289" y="2817"/>
                  </a:lnTo>
                  <a:lnTo>
                    <a:pt x="4407" y="2817"/>
                  </a:lnTo>
                  <a:lnTo>
                    <a:pt x="3526" y="3756"/>
                  </a:lnTo>
                  <a:lnTo>
                    <a:pt x="2644" y="4695"/>
                  </a:lnTo>
                  <a:lnTo>
                    <a:pt x="2203" y="5634"/>
                  </a:lnTo>
                  <a:lnTo>
                    <a:pt x="1762" y="4695"/>
                  </a:lnTo>
                  <a:lnTo>
                    <a:pt x="1322" y="5634"/>
                  </a:lnTo>
                  <a:lnTo>
                    <a:pt x="1322" y="7513"/>
                  </a:lnTo>
                  <a:lnTo>
                    <a:pt x="440" y="8452"/>
                  </a:lnTo>
                  <a:lnTo>
                    <a:pt x="440" y="9391"/>
                  </a:lnTo>
                  <a:lnTo>
                    <a:pt x="440" y="10330"/>
                  </a:lnTo>
                  <a:lnTo>
                    <a:pt x="0" y="12208"/>
                  </a:lnTo>
                  <a:lnTo>
                    <a:pt x="0" y="13147"/>
                  </a:lnTo>
                  <a:lnTo>
                    <a:pt x="440" y="15026"/>
                  </a:lnTo>
                  <a:lnTo>
                    <a:pt x="881" y="17843"/>
                  </a:lnTo>
                  <a:lnTo>
                    <a:pt x="1762" y="20660"/>
                  </a:lnTo>
                  <a:lnTo>
                    <a:pt x="3085" y="20660"/>
                  </a:lnTo>
                  <a:lnTo>
                    <a:pt x="4407" y="21600"/>
                  </a:lnTo>
                  <a:lnTo>
                    <a:pt x="6612" y="20660"/>
                  </a:lnTo>
                  <a:lnTo>
                    <a:pt x="7934" y="19721"/>
                  </a:lnTo>
                  <a:lnTo>
                    <a:pt x="10138" y="17843"/>
                  </a:lnTo>
                  <a:lnTo>
                    <a:pt x="11461" y="14086"/>
                  </a:lnTo>
                  <a:lnTo>
                    <a:pt x="13665" y="11269"/>
                  </a:lnTo>
                  <a:lnTo>
                    <a:pt x="15869" y="9391"/>
                  </a:lnTo>
                  <a:lnTo>
                    <a:pt x="16750" y="8452"/>
                  </a:lnTo>
                  <a:lnTo>
                    <a:pt x="18514" y="4695"/>
                  </a:lnTo>
                  <a:lnTo>
                    <a:pt x="19836" y="3756"/>
                  </a:lnTo>
                  <a:lnTo>
                    <a:pt x="20718" y="939"/>
                  </a:lnTo>
                  <a:lnTo>
                    <a:pt x="21159" y="939"/>
                  </a:lnTo>
                  <a:lnTo>
                    <a:pt x="21600" y="939"/>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1" name="未知"/>
            <p:cNvSpPr>
              <a:spLocks noChangeAspect="1"/>
            </p:cNvSpPr>
            <p:nvPr/>
          </p:nvSpPr>
          <p:spPr bwMode="auto">
            <a:xfrm>
              <a:off x="506" y="200"/>
              <a:ext cx="109" cy="63"/>
            </a:xfrm>
            <a:custGeom>
              <a:avLst/>
              <a:gdLst>
                <a:gd name="T0" fmla="*/ 16200 w 21600"/>
                <a:gd name="T1" fmla="*/ 8485 h 21600"/>
                <a:gd name="T2" fmla="*/ 16200 w 21600"/>
                <a:gd name="T3" fmla="*/ 7714 h 21600"/>
                <a:gd name="T4" fmla="*/ 15299 w 21600"/>
                <a:gd name="T5" fmla="*/ 7714 h 21600"/>
                <a:gd name="T6" fmla="*/ 13049 w 21600"/>
                <a:gd name="T7" fmla="*/ 7714 h 21600"/>
                <a:gd name="T8" fmla="*/ 10800 w 21600"/>
                <a:gd name="T9" fmla="*/ 6942 h 21600"/>
                <a:gd name="T10" fmla="*/ 9450 w 21600"/>
                <a:gd name="T11" fmla="*/ 6171 h 21600"/>
                <a:gd name="T12" fmla="*/ 7199 w 21600"/>
                <a:gd name="T13" fmla="*/ 5400 h 21600"/>
                <a:gd name="T14" fmla="*/ 5400 w 21600"/>
                <a:gd name="T15" fmla="*/ 3856 h 21600"/>
                <a:gd name="T16" fmla="*/ 3149 w 21600"/>
                <a:gd name="T17" fmla="*/ 2314 h 21600"/>
                <a:gd name="T18" fmla="*/ 1350 w 21600"/>
                <a:gd name="T19" fmla="*/ 771 h 21600"/>
                <a:gd name="T20" fmla="*/ 0 w 21600"/>
                <a:gd name="T21" fmla="*/ 0 h 21600"/>
                <a:gd name="T22" fmla="*/ 0 w 21600"/>
                <a:gd name="T23" fmla="*/ 771 h 21600"/>
                <a:gd name="T24" fmla="*/ 449 w 21600"/>
                <a:gd name="T25" fmla="*/ 3856 h 21600"/>
                <a:gd name="T26" fmla="*/ 1799 w 21600"/>
                <a:gd name="T27" fmla="*/ 6942 h 21600"/>
                <a:gd name="T28" fmla="*/ 2700 w 21600"/>
                <a:gd name="T29" fmla="*/ 10800 h 21600"/>
                <a:gd name="T30" fmla="*/ 4050 w 21600"/>
                <a:gd name="T31" fmla="*/ 13114 h 21600"/>
                <a:gd name="T32" fmla="*/ 5400 w 21600"/>
                <a:gd name="T33" fmla="*/ 15428 h 21600"/>
                <a:gd name="T34" fmla="*/ 7199 w 21600"/>
                <a:gd name="T35" fmla="*/ 17742 h 21600"/>
                <a:gd name="T36" fmla="*/ 8100 w 21600"/>
                <a:gd name="T37" fmla="*/ 17742 h 21600"/>
                <a:gd name="T38" fmla="*/ 9450 w 21600"/>
                <a:gd name="T39" fmla="*/ 18514 h 21600"/>
                <a:gd name="T40" fmla="*/ 10800 w 21600"/>
                <a:gd name="T41" fmla="*/ 19285 h 21600"/>
                <a:gd name="T42" fmla="*/ 11699 w 21600"/>
                <a:gd name="T43" fmla="*/ 20828 h 21600"/>
                <a:gd name="T44" fmla="*/ 13500 w 21600"/>
                <a:gd name="T45" fmla="*/ 20828 h 21600"/>
                <a:gd name="T46" fmla="*/ 14850 w 21600"/>
                <a:gd name="T47" fmla="*/ 21600 h 21600"/>
                <a:gd name="T48" fmla="*/ 16200 w 21600"/>
                <a:gd name="T49" fmla="*/ 21600 h 21600"/>
                <a:gd name="T50" fmla="*/ 17550 w 21600"/>
                <a:gd name="T51" fmla="*/ 20828 h 21600"/>
                <a:gd name="T52" fmla="*/ 19349 w 21600"/>
                <a:gd name="T53" fmla="*/ 20056 h 21600"/>
                <a:gd name="T54" fmla="*/ 20699 w 21600"/>
                <a:gd name="T55" fmla="*/ 19285 h 21600"/>
                <a:gd name="T56" fmla="*/ 21600 w 21600"/>
                <a:gd name="T57" fmla="*/ 17742 h 21600"/>
                <a:gd name="T58" fmla="*/ 21600 w 21600"/>
                <a:gd name="T59" fmla="*/ 16971 h 21600"/>
                <a:gd name="T60" fmla="*/ 21149 w 21600"/>
                <a:gd name="T61" fmla="*/ 15428 h 21600"/>
                <a:gd name="T62" fmla="*/ 20699 w 21600"/>
                <a:gd name="T63" fmla="*/ 13114 h 21600"/>
                <a:gd name="T64" fmla="*/ 18900 w 21600"/>
                <a:gd name="T65" fmla="*/ 12342 h 21600"/>
                <a:gd name="T66" fmla="*/ 17550 w 21600"/>
                <a:gd name="T67" fmla="*/ 1002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600" h="21600">
                  <a:moveTo>
                    <a:pt x="16649" y="8485"/>
                  </a:moveTo>
                  <a:lnTo>
                    <a:pt x="16200" y="8485"/>
                  </a:lnTo>
                  <a:lnTo>
                    <a:pt x="16200" y="7714"/>
                  </a:lnTo>
                  <a:lnTo>
                    <a:pt x="16200" y="7714"/>
                  </a:lnTo>
                  <a:lnTo>
                    <a:pt x="16200" y="6942"/>
                  </a:lnTo>
                  <a:lnTo>
                    <a:pt x="15299" y="7714"/>
                  </a:lnTo>
                  <a:lnTo>
                    <a:pt x="13949" y="7714"/>
                  </a:lnTo>
                  <a:lnTo>
                    <a:pt x="13049" y="7714"/>
                  </a:lnTo>
                  <a:lnTo>
                    <a:pt x="12150" y="6942"/>
                  </a:lnTo>
                  <a:lnTo>
                    <a:pt x="10800" y="6942"/>
                  </a:lnTo>
                  <a:lnTo>
                    <a:pt x="10349" y="6171"/>
                  </a:lnTo>
                  <a:lnTo>
                    <a:pt x="9450" y="6171"/>
                  </a:lnTo>
                  <a:lnTo>
                    <a:pt x="8549" y="5400"/>
                  </a:lnTo>
                  <a:lnTo>
                    <a:pt x="7199" y="5400"/>
                  </a:lnTo>
                  <a:lnTo>
                    <a:pt x="6299" y="3856"/>
                  </a:lnTo>
                  <a:lnTo>
                    <a:pt x="5400" y="3856"/>
                  </a:lnTo>
                  <a:lnTo>
                    <a:pt x="4050" y="2314"/>
                  </a:lnTo>
                  <a:lnTo>
                    <a:pt x="3149" y="2314"/>
                  </a:lnTo>
                  <a:lnTo>
                    <a:pt x="2249" y="771"/>
                  </a:lnTo>
                  <a:lnTo>
                    <a:pt x="1350" y="771"/>
                  </a:lnTo>
                  <a:lnTo>
                    <a:pt x="0" y="0"/>
                  </a:lnTo>
                  <a:lnTo>
                    <a:pt x="0" y="0"/>
                  </a:lnTo>
                  <a:lnTo>
                    <a:pt x="0" y="0"/>
                  </a:lnTo>
                  <a:lnTo>
                    <a:pt x="0" y="771"/>
                  </a:lnTo>
                  <a:lnTo>
                    <a:pt x="449" y="2314"/>
                  </a:lnTo>
                  <a:lnTo>
                    <a:pt x="449" y="3856"/>
                  </a:lnTo>
                  <a:lnTo>
                    <a:pt x="899" y="5400"/>
                  </a:lnTo>
                  <a:lnTo>
                    <a:pt x="1799" y="6942"/>
                  </a:lnTo>
                  <a:lnTo>
                    <a:pt x="1799" y="8485"/>
                  </a:lnTo>
                  <a:lnTo>
                    <a:pt x="2700" y="10800"/>
                  </a:lnTo>
                  <a:lnTo>
                    <a:pt x="3149" y="11571"/>
                  </a:lnTo>
                  <a:lnTo>
                    <a:pt x="4050" y="13114"/>
                  </a:lnTo>
                  <a:lnTo>
                    <a:pt x="4949" y="14656"/>
                  </a:lnTo>
                  <a:lnTo>
                    <a:pt x="5400" y="15428"/>
                  </a:lnTo>
                  <a:lnTo>
                    <a:pt x="6299" y="16971"/>
                  </a:lnTo>
                  <a:lnTo>
                    <a:pt x="7199" y="17742"/>
                  </a:lnTo>
                  <a:lnTo>
                    <a:pt x="7649" y="17742"/>
                  </a:lnTo>
                  <a:lnTo>
                    <a:pt x="8100" y="17742"/>
                  </a:lnTo>
                  <a:lnTo>
                    <a:pt x="8999" y="18514"/>
                  </a:lnTo>
                  <a:lnTo>
                    <a:pt x="9450" y="18514"/>
                  </a:lnTo>
                  <a:lnTo>
                    <a:pt x="10349" y="19285"/>
                  </a:lnTo>
                  <a:lnTo>
                    <a:pt x="10800" y="19285"/>
                  </a:lnTo>
                  <a:lnTo>
                    <a:pt x="11699" y="19285"/>
                  </a:lnTo>
                  <a:lnTo>
                    <a:pt x="11699" y="20828"/>
                  </a:lnTo>
                  <a:lnTo>
                    <a:pt x="12599" y="20828"/>
                  </a:lnTo>
                  <a:lnTo>
                    <a:pt x="13500" y="20828"/>
                  </a:lnTo>
                  <a:lnTo>
                    <a:pt x="13949" y="21600"/>
                  </a:lnTo>
                  <a:lnTo>
                    <a:pt x="14850" y="21600"/>
                  </a:lnTo>
                  <a:lnTo>
                    <a:pt x="15299" y="20828"/>
                  </a:lnTo>
                  <a:lnTo>
                    <a:pt x="16200" y="21600"/>
                  </a:lnTo>
                  <a:lnTo>
                    <a:pt x="16649" y="21600"/>
                  </a:lnTo>
                  <a:lnTo>
                    <a:pt x="17550" y="20828"/>
                  </a:lnTo>
                  <a:lnTo>
                    <a:pt x="18449" y="20828"/>
                  </a:lnTo>
                  <a:lnTo>
                    <a:pt x="19349" y="20056"/>
                  </a:lnTo>
                  <a:lnTo>
                    <a:pt x="20250" y="19285"/>
                  </a:lnTo>
                  <a:lnTo>
                    <a:pt x="20699" y="19285"/>
                  </a:lnTo>
                  <a:lnTo>
                    <a:pt x="21149" y="18514"/>
                  </a:lnTo>
                  <a:lnTo>
                    <a:pt x="21600" y="17742"/>
                  </a:lnTo>
                  <a:lnTo>
                    <a:pt x="21600" y="17742"/>
                  </a:lnTo>
                  <a:lnTo>
                    <a:pt x="21600" y="16971"/>
                  </a:lnTo>
                  <a:lnTo>
                    <a:pt x="21600" y="16200"/>
                  </a:lnTo>
                  <a:lnTo>
                    <a:pt x="21149" y="15428"/>
                  </a:lnTo>
                  <a:lnTo>
                    <a:pt x="20699" y="14656"/>
                  </a:lnTo>
                  <a:lnTo>
                    <a:pt x="20699" y="13114"/>
                  </a:lnTo>
                  <a:lnTo>
                    <a:pt x="19799" y="12342"/>
                  </a:lnTo>
                  <a:lnTo>
                    <a:pt x="18900" y="12342"/>
                  </a:lnTo>
                  <a:lnTo>
                    <a:pt x="17999" y="10800"/>
                  </a:lnTo>
                  <a:lnTo>
                    <a:pt x="17550" y="10028"/>
                  </a:lnTo>
                  <a:lnTo>
                    <a:pt x="16649" y="8485"/>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2" name="未知"/>
            <p:cNvSpPr>
              <a:spLocks noChangeAspect="1"/>
            </p:cNvSpPr>
            <p:nvPr/>
          </p:nvSpPr>
          <p:spPr bwMode="auto">
            <a:xfrm>
              <a:off x="358" y="2"/>
              <a:ext cx="118" cy="168"/>
            </a:xfrm>
            <a:custGeom>
              <a:avLst/>
              <a:gdLst>
                <a:gd name="T0" fmla="*/ 21184 w 21600"/>
                <a:gd name="T1" fmla="*/ 10507 h 21600"/>
                <a:gd name="T2" fmla="*/ 19938 w 21600"/>
                <a:gd name="T3" fmla="*/ 6421 h 21600"/>
                <a:gd name="T4" fmla="*/ 17861 w 21600"/>
                <a:gd name="T5" fmla="*/ 2918 h 21600"/>
                <a:gd name="T6" fmla="*/ 13707 w 21600"/>
                <a:gd name="T7" fmla="*/ 1167 h 21600"/>
                <a:gd name="T8" fmla="*/ 9553 w 21600"/>
                <a:gd name="T9" fmla="*/ 291 h 21600"/>
                <a:gd name="T10" fmla="*/ 7061 w 21600"/>
                <a:gd name="T11" fmla="*/ 0 h 21600"/>
                <a:gd name="T12" fmla="*/ 5815 w 21600"/>
                <a:gd name="T13" fmla="*/ 875 h 21600"/>
                <a:gd name="T14" fmla="*/ 4569 w 21600"/>
                <a:gd name="T15" fmla="*/ 1751 h 21600"/>
                <a:gd name="T16" fmla="*/ 2907 w 21600"/>
                <a:gd name="T17" fmla="*/ 2626 h 21600"/>
                <a:gd name="T18" fmla="*/ 1245 w 21600"/>
                <a:gd name="T19" fmla="*/ 3502 h 21600"/>
                <a:gd name="T20" fmla="*/ 0 w 21600"/>
                <a:gd name="T21" fmla="*/ 3794 h 21600"/>
                <a:gd name="T22" fmla="*/ 0 w 21600"/>
                <a:gd name="T23" fmla="*/ 4378 h 21600"/>
                <a:gd name="T24" fmla="*/ 1245 w 21600"/>
                <a:gd name="T25" fmla="*/ 4669 h 21600"/>
                <a:gd name="T26" fmla="*/ 3322 w 21600"/>
                <a:gd name="T27" fmla="*/ 5253 h 21600"/>
                <a:gd name="T28" fmla="*/ 5400 w 21600"/>
                <a:gd name="T29" fmla="*/ 5837 h 21600"/>
                <a:gd name="T30" fmla="*/ 7476 w 21600"/>
                <a:gd name="T31" fmla="*/ 5837 h 21600"/>
                <a:gd name="T32" fmla="*/ 8722 w 21600"/>
                <a:gd name="T33" fmla="*/ 5837 h 21600"/>
                <a:gd name="T34" fmla="*/ 9553 w 21600"/>
                <a:gd name="T35" fmla="*/ 5837 h 21600"/>
                <a:gd name="T36" fmla="*/ 10800 w 21600"/>
                <a:gd name="T37" fmla="*/ 6129 h 21600"/>
                <a:gd name="T38" fmla="*/ 12461 w 21600"/>
                <a:gd name="T39" fmla="*/ 6713 h 21600"/>
                <a:gd name="T40" fmla="*/ 13292 w 21600"/>
                <a:gd name="T41" fmla="*/ 7589 h 21600"/>
                <a:gd name="T42" fmla="*/ 14122 w 21600"/>
                <a:gd name="T43" fmla="*/ 9048 h 21600"/>
                <a:gd name="T44" fmla="*/ 14538 w 21600"/>
                <a:gd name="T45" fmla="*/ 9632 h 21600"/>
                <a:gd name="T46" fmla="*/ 14122 w 21600"/>
                <a:gd name="T47" fmla="*/ 10800 h 21600"/>
                <a:gd name="T48" fmla="*/ 14122 w 21600"/>
                <a:gd name="T49" fmla="*/ 11383 h 21600"/>
                <a:gd name="T50" fmla="*/ 14122 w 21600"/>
                <a:gd name="T51" fmla="*/ 11967 h 21600"/>
                <a:gd name="T52" fmla="*/ 14122 w 21600"/>
                <a:gd name="T53" fmla="*/ 12551 h 21600"/>
                <a:gd name="T54" fmla="*/ 14122 w 21600"/>
                <a:gd name="T55" fmla="*/ 14594 h 21600"/>
                <a:gd name="T56" fmla="*/ 12876 w 21600"/>
                <a:gd name="T57" fmla="*/ 16345 h 21600"/>
                <a:gd name="T58" fmla="*/ 11215 w 21600"/>
                <a:gd name="T59" fmla="*/ 17221 h 21600"/>
                <a:gd name="T60" fmla="*/ 9553 w 21600"/>
                <a:gd name="T61" fmla="*/ 17805 h 21600"/>
                <a:gd name="T62" fmla="*/ 8307 w 21600"/>
                <a:gd name="T63" fmla="*/ 18389 h 21600"/>
                <a:gd name="T64" fmla="*/ 7476 w 21600"/>
                <a:gd name="T65" fmla="*/ 18680 h 21600"/>
                <a:gd name="T66" fmla="*/ 6645 w 21600"/>
                <a:gd name="T67" fmla="*/ 18097 h 21600"/>
                <a:gd name="T68" fmla="*/ 6230 w 21600"/>
                <a:gd name="T69" fmla="*/ 17221 h 21600"/>
                <a:gd name="T70" fmla="*/ 4984 w 21600"/>
                <a:gd name="T71" fmla="*/ 16345 h 21600"/>
                <a:gd name="T72" fmla="*/ 4153 w 21600"/>
                <a:gd name="T73" fmla="*/ 14886 h 21600"/>
                <a:gd name="T74" fmla="*/ 3322 w 21600"/>
                <a:gd name="T75" fmla="*/ 14886 h 21600"/>
                <a:gd name="T76" fmla="*/ 3322 w 21600"/>
                <a:gd name="T77" fmla="*/ 15469 h 21600"/>
                <a:gd name="T78" fmla="*/ 2907 w 21600"/>
                <a:gd name="T79" fmla="*/ 16345 h 21600"/>
                <a:gd name="T80" fmla="*/ 4984 w 21600"/>
                <a:gd name="T81" fmla="*/ 19556 h 21600"/>
                <a:gd name="T82" fmla="*/ 8722 w 21600"/>
                <a:gd name="T83" fmla="*/ 21600 h 21600"/>
                <a:gd name="T84" fmla="*/ 12045 w 21600"/>
                <a:gd name="T85" fmla="*/ 21307 h 21600"/>
                <a:gd name="T86" fmla="*/ 16615 w 21600"/>
                <a:gd name="T87" fmla="*/ 18972 h 21600"/>
                <a:gd name="T88" fmla="*/ 19522 w 21600"/>
                <a:gd name="T89" fmla="*/ 1576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600" h="21600">
                  <a:moveTo>
                    <a:pt x="21184" y="13718"/>
                  </a:moveTo>
                  <a:lnTo>
                    <a:pt x="21184" y="12259"/>
                  </a:lnTo>
                  <a:lnTo>
                    <a:pt x="21184" y="10507"/>
                  </a:lnTo>
                  <a:lnTo>
                    <a:pt x="21600" y="8756"/>
                  </a:lnTo>
                  <a:lnTo>
                    <a:pt x="20769" y="7589"/>
                  </a:lnTo>
                  <a:lnTo>
                    <a:pt x="19938" y="6421"/>
                  </a:lnTo>
                  <a:lnTo>
                    <a:pt x="19107" y="4961"/>
                  </a:lnTo>
                  <a:lnTo>
                    <a:pt x="18276" y="3794"/>
                  </a:lnTo>
                  <a:lnTo>
                    <a:pt x="17861" y="2918"/>
                  </a:lnTo>
                  <a:lnTo>
                    <a:pt x="16200" y="2043"/>
                  </a:lnTo>
                  <a:lnTo>
                    <a:pt x="15369" y="1459"/>
                  </a:lnTo>
                  <a:lnTo>
                    <a:pt x="13707" y="1167"/>
                  </a:lnTo>
                  <a:lnTo>
                    <a:pt x="12461" y="583"/>
                  </a:lnTo>
                  <a:lnTo>
                    <a:pt x="11215" y="583"/>
                  </a:lnTo>
                  <a:lnTo>
                    <a:pt x="9553" y="291"/>
                  </a:lnTo>
                  <a:lnTo>
                    <a:pt x="8722" y="0"/>
                  </a:lnTo>
                  <a:lnTo>
                    <a:pt x="7476" y="291"/>
                  </a:lnTo>
                  <a:lnTo>
                    <a:pt x="7061" y="0"/>
                  </a:lnTo>
                  <a:lnTo>
                    <a:pt x="6645" y="291"/>
                  </a:lnTo>
                  <a:lnTo>
                    <a:pt x="6230" y="583"/>
                  </a:lnTo>
                  <a:lnTo>
                    <a:pt x="5815" y="875"/>
                  </a:lnTo>
                  <a:lnTo>
                    <a:pt x="4984" y="1167"/>
                  </a:lnTo>
                  <a:lnTo>
                    <a:pt x="4569" y="1459"/>
                  </a:lnTo>
                  <a:lnTo>
                    <a:pt x="4569" y="1751"/>
                  </a:lnTo>
                  <a:lnTo>
                    <a:pt x="4153" y="2043"/>
                  </a:lnTo>
                  <a:lnTo>
                    <a:pt x="3322" y="2626"/>
                  </a:lnTo>
                  <a:lnTo>
                    <a:pt x="2907" y="2626"/>
                  </a:lnTo>
                  <a:lnTo>
                    <a:pt x="2492" y="2918"/>
                  </a:lnTo>
                  <a:lnTo>
                    <a:pt x="2076" y="3210"/>
                  </a:lnTo>
                  <a:lnTo>
                    <a:pt x="1245" y="3502"/>
                  </a:lnTo>
                  <a:lnTo>
                    <a:pt x="830" y="3794"/>
                  </a:lnTo>
                  <a:lnTo>
                    <a:pt x="415" y="3794"/>
                  </a:lnTo>
                  <a:lnTo>
                    <a:pt x="0" y="3794"/>
                  </a:lnTo>
                  <a:lnTo>
                    <a:pt x="0" y="4086"/>
                  </a:lnTo>
                  <a:lnTo>
                    <a:pt x="0" y="4378"/>
                  </a:lnTo>
                  <a:lnTo>
                    <a:pt x="0" y="4378"/>
                  </a:lnTo>
                  <a:lnTo>
                    <a:pt x="415" y="4378"/>
                  </a:lnTo>
                  <a:lnTo>
                    <a:pt x="830" y="4378"/>
                  </a:lnTo>
                  <a:lnTo>
                    <a:pt x="1245" y="4669"/>
                  </a:lnTo>
                  <a:lnTo>
                    <a:pt x="1661" y="4961"/>
                  </a:lnTo>
                  <a:lnTo>
                    <a:pt x="2492" y="4961"/>
                  </a:lnTo>
                  <a:lnTo>
                    <a:pt x="3322" y="5253"/>
                  </a:lnTo>
                  <a:lnTo>
                    <a:pt x="3738" y="5545"/>
                  </a:lnTo>
                  <a:lnTo>
                    <a:pt x="4569" y="5837"/>
                  </a:lnTo>
                  <a:lnTo>
                    <a:pt x="5400" y="5837"/>
                  </a:lnTo>
                  <a:lnTo>
                    <a:pt x="6230" y="5837"/>
                  </a:lnTo>
                  <a:lnTo>
                    <a:pt x="7061" y="6129"/>
                  </a:lnTo>
                  <a:lnTo>
                    <a:pt x="7476" y="5837"/>
                  </a:lnTo>
                  <a:lnTo>
                    <a:pt x="8307" y="5837"/>
                  </a:lnTo>
                  <a:lnTo>
                    <a:pt x="8307" y="5545"/>
                  </a:lnTo>
                  <a:lnTo>
                    <a:pt x="8722" y="5837"/>
                  </a:lnTo>
                  <a:lnTo>
                    <a:pt x="9138" y="5837"/>
                  </a:lnTo>
                  <a:lnTo>
                    <a:pt x="9553" y="5837"/>
                  </a:lnTo>
                  <a:lnTo>
                    <a:pt x="9553" y="5837"/>
                  </a:lnTo>
                  <a:lnTo>
                    <a:pt x="9969" y="5837"/>
                  </a:lnTo>
                  <a:lnTo>
                    <a:pt x="10384" y="6129"/>
                  </a:lnTo>
                  <a:lnTo>
                    <a:pt x="10800" y="6129"/>
                  </a:lnTo>
                  <a:lnTo>
                    <a:pt x="11215" y="6129"/>
                  </a:lnTo>
                  <a:lnTo>
                    <a:pt x="12045" y="6129"/>
                  </a:lnTo>
                  <a:lnTo>
                    <a:pt x="12461" y="6713"/>
                  </a:lnTo>
                  <a:lnTo>
                    <a:pt x="12876" y="7005"/>
                  </a:lnTo>
                  <a:lnTo>
                    <a:pt x="12876" y="7297"/>
                  </a:lnTo>
                  <a:lnTo>
                    <a:pt x="13292" y="7589"/>
                  </a:lnTo>
                  <a:lnTo>
                    <a:pt x="14122" y="8172"/>
                  </a:lnTo>
                  <a:lnTo>
                    <a:pt x="14122" y="8756"/>
                  </a:lnTo>
                  <a:lnTo>
                    <a:pt x="14122" y="9048"/>
                  </a:lnTo>
                  <a:lnTo>
                    <a:pt x="14122" y="9048"/>
                  </a:lnTo>
                  <a:lnTo>
                    <a:pt x="14122" y="9340"/>
                  </a:lnTo>
                  <a:lnTo>
                    <a:pt x="14538" y="9632"/>
                  </a:lnTo>
                  <a:lnTo>
                    <a:pt x="14538" y="9924"/>
                  </a:lnTo>
                  <a:lnTo>
                    <a:pt x="14122" y="10215"/>
                  </a:lnTo>
                  <a:lnTo>
                    <a:pt x="14122" y="10800"/>
                  </a:lnTo>
                  <a:lnTo>
                    <a:pt x="14122" y="10800"/>
                  </a:lnTo>
                  <a:lnTo>
                    <a:pt x="14122" y="11091"/>
                  </a:lnTo>
                  <a:lnTo>
                    <a:pt x="14122" y="11383"/>
                  </a:lnTo>
                  <a:lnTo>
                    <a:pt x="14122" y="11383"/>
                  </a:lnTo>
                  <a:lnTo>
                    <a:pt x="14122" y="11675"/>
                  </a:lnTo>
                  <a:lnTo>
                    <a:pt x="14122" y="11967"/>
                  </a:lnTo>
                  <a:lnTo>
                    <a:pt x="14122" y="12259"/>
                  </a:lnTo>
                  <a:lnTo>
                    <a:pt x="14122" y="12551"/>
                  </a:lnTo>
                  <a:lnTo>
                    <a:pt x="14122" y="12551"/>
                  </a:lnTo>
                  <a:lnTo>
                    <a:pt x="14122" y="13134"/>
                  </a:lnTo>
                  <a:lnTo>
                    <a:pt x="14122" y="14010"/>
                  </a:lnTo>
                  <a:lnTo>
                    <a:pt x="14122" y="14594"/>
                  </a:lnTo>
                  <a:lnTo>
                    <a:pt x="13707" y="15178"/>
                  </a:lnTo>
                  <a:lnTo>
                    <a:pt x="13292" y="15761"/>
                  </a:lnTo>
                  <a:lnTo>
                    <a:pt x="12876" y="16345"/>
                  </a:lnTo>
                  <a:lnTo>
                    <a:pt x="12461" y="16053"/>
                  </a:lnTo>
                  <a:lnTo>
                    <a:pt x="11630" y="16637"/>
                  </a:lnTo>
                  <a:lnTo>
                    <a:pt x="11215" y="17221"/>
                  </a:lnTo>
                  <a:lnTo>
                    <a:pt x="10800" y="17513"/>
                  </a:lnTo>
                  <a:lnTo>
                    <a:pt x="10384" y="17513"/>
                  </a:lnTo>
                  <a:lnTo>
                    <a:pt x="9553" y="17805"/>
                  </a:lnTo>
                  <a:lnTo>
                    <a:pt x="9553" y="18097"/>
                  </a:lnTo>
                  <a:lnTo>
                    <a:pt x="8722" y="18389"/>
                  </a:lnTo>
                  <a:lnTo>
                    <a:pt x="8307" y="18389"/>
                  </a:lnTo>
                  <a:lnTo>
                    <a:pt x="8307" y="18680"/>
                  </a:lnTo>
                  <a:lnTo>
                    <a:pt x="7892" y="18680"/>
                  </a:lnTo>
                  <a:lnTo>
                    <a:pt x="7476" y="18680"/>
                  </a:lnTo>
                  <a:lnTo>
                    <a:pt x="7476" y="18680"/>
                  </a:lnTo>
                  <a:lnTo>
                    <a:pt x="7061" y="18389"/>
                  </a:lnTo>
                  <a:lnTo>
                    <a:pt x="6645" y="18097"/>
                  </a:lnTo>
                  <a:lnTo>
                    <a:pt x="6230" y="17805"/>
                  </a:lnTo>
                  <a:lnTo>
                    <a:pt x="6230" y="17513"/>
                  </a:lnTo>
                  <a:lnTo>
                    <a:pt x="6230" y="17221"/>
                  </a:lnTo>
                  <a:lnTo>
                    <a:pt x="5815" y="16929"/>
                  </a:lnTo>
                  <a:lnTo>
                    <a:pt x="5400" y="16637"/>
                  </a:lnTo>
                  <a:lnTo>
                    <a:pt x="4984" y="16345"/>
                  </a:lnTo>
                  <a:lnTo>
                    <a:pt x="4984" y="15761"/>
                  </a:lnTo>
                  <a:lnTo>
                    <a:pt x="4569" y="15469"/>
                  </a:lnTo>
                  <a:lnTo>
                    <a:pt x="4153" y="14886"/>
                  </a:lnTo>
                  <a:lnTo>
                    <a:pt x="3738" y="14886"/>
                  </a:lnTo>
                  <a:lnTo>
                    <a:pt x="3322" y="14886"/>
                  </a:lnTo>
                  <a:lnTo>
                    <a:pt x="3322" y="14886"/>
                  </a:lnTo>
                  <a:lnTo>
                    <a:pt x="3322" y="14886"/>
                  </a:lnTo>
                  <a:lnTo>
                    <a:pt x="3322" y="14886"/>
                  </a:lnTo>
                  <a:lnTo>
                    <a:pt x="3322" y="15469"/>
                  </a:lnTo>
                  <a:lnTo>
                    <a:pt x="3322" y="15761"/>
                  </a:lnTo>
                  <a:lnTo>
                    <a:pt x="2907" y="16053"/>
                  </a:lnTo>
                  <a:lnTo>
                    <a:pt x="2907" y="16345"/>
                  </a:lnTo>
                  <a:lnTo>
                    <a:pt x="2907" y="16345"/>
                  </a:lnTo>
                  <a:lnTo>
                    <a:pt x="3738" y="18097"/>
                  </a:lnTo>
                  <a:lnTo>
                    <a:pt x="4984" y="19556"/>
                  </a:lnTo>
                  <a:lnTo>
                    <a:pt x="5400" y="20140"/>
                  </a:lnTo>
                  <a:lnTo>
                    <a:pt x="7061" y="21015"/>
                  </a:lnTo>
                  <a:lnTo>
                    <a:pt x="8722" y="21600"/>
                  </a:lnTo>
                  <a:lnTo>
                    <a:pt x="9553" y="21307"/>
                  </a:lnTo>
                  <a:lnTo>
                    <a:pt x="11215" y="21307"/>
                  </a:lnTo>
                  <a:lnTo>
                    <a:pt x="12045" y="21307"/>
                  </a:lnTo>
                  <a:lnTo>
                    <a:pt x="13707" y="20432"/>
                  </a:lnTo>
                  <a:lnTo>
                    <a:pt x="14953" y="19848"/>
                  </a:lnTo>
                  <a:lnTo>
                    <a:pt x="16615" y="18972"/>
                  </a:lnTo>
                  <a:lnTo>
                    <a:pt x="17861" y="17805"/>
                  </a:lnTo>
                  <a:lnTo>
                    <a:pt x="18692" y="17221"/>
                  </a:lnTo>
                  <a:lnTo>
                    <a:pt x="19522" y="15761"/>
                  </a:lnTo>
                  <a:lnTo>
                    <a:pt x="20353" y="14594"/>
                  </a:lnTo>
                  <a:lnTo>
                    <a:pt x="21184" y="13718"/>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3" name="未知"/>
            <p:cNvSpPr>
              <a:spLocks noChangeAspect="1"/>
            </p:cNvSpPr>
            <p:nvPr/>
          </p:nvSpPr>
          <p:spPr bwMode="auto">
            <a:xfrm>
              <a:off x="313" y="184"/>
              <a:ext cx="206" cy="127"/>
            </a:xfrm>
            <a:custGeom>
              <a:avLst/>
              <a:gdLst>
                <a:gd name="T0" fmla="*/ 14241 w 21600"/>
                <a:gd name="T1" fmla="*/ 12728 h 21600"/>
                <a:gd name="T2" fmla="*/ 12342 w 21600"/>
                <a:gd name="T3" fmla="*/ 13114 h 21600"/>
                <a:gd name="T4" fmla="*/ 10918 w 21600"/>
                <a:gd name="T5" fmla="*/ 13114 h 21600"/>
                <a:gd name="T6" fmla="*/ 9256 w 21600"/>
                <a:gd name="T7" fmla="*/ 13500 h 21600"/>
                <a:gd name="T8" fmla="*/ 7120 w 21600"/>
                <a:gd name="T9" fmla="*/ 13885 h 21600"/>
                <a:gd name="T10" fmla="*/ 5696 w 21600"/>
                <a:gd name="T11" fmla="*/ 13885 h 21600"/>
                <a:gd name="T12" fmla="*/ 4984 w 21600"/>
                <a:gd name="T13" fmla="*/ 13114 h 21600"/>
                <a:gd name="T14" fmla="*/ 4034 w 21600"/>
                <a:gd name="T15" fmla="*/ 11571 h 21600"/>
                <a:gd name="T16" fmla="*/ 3322 w 21600"/>
                <a:gd name="T17" fmla="*/ 9256 h 21600"/>
                <a:gd name="T18" fmla="*/ 3322 w 21600"/>
                <a:gd name="T19" fmla="*/ 7328 h 21600"/>
                <a:gd name="T20" fmla="*/ 4034 w 21600"/>
                <a:gd name="T21" fmla="*/ 5785 h 21600"/>
                <a:gd name="T22" fmla="*/ 4509 w 21600"/>
                <a:gd name="T23" fmla="*/ 4628 h 21600"/>
                <a:gd name="T24" fmla="*/ 4984 w 21600"/>
                <a:gd name="T25" fmla="*/ 3856 h 21600"/>
                <a:gd name="T26" fmla="*/ 5221 w 21600"/>
                <a:gd name="T27" fmla="*/ 2314 h 21600"/>
                <a:gd name="T28" fmla="*/ 4984 w 21600"/>
                <a:gd name="T29" fmla="*/ 1156 h 21600"/>
                <a:gd name="T30" fmla="*/ 4984 w 21600"/>
                <a:gd name="T31" fmla="*/ 0 h 21600"/>
                <a:gd name="T32" fmla="*/ 4034 w 21600"/>
                <a:gd name="T33" fmla="*/ 0 h 21600"/>
                <a:gd name="T34" fmla="*/ 3085 w 21600"/>
                <a:gd name="T35" fmla="*/ 1542 h 21600"/>
                <a:gd name="T36" fmla="*/ 1424 w 21600"/>
                <a:gd name="T37" fmla="*/ 5014 h 21600"/>
                <a:gd name="T38" fmla="*/ 474 w 21600"/>
                <a:gd name="T39" fmla="*/ 8871 h 21600"/>
                <a:gd name="T40" fmla="*/ 0 w 21600"/>
                <a:gd name="T41" fmla="*/ 12728 h 21600"/>
                <a:gd name="T42" fmla="*/ 949 w 21600"/>
                <a:gd name="T43" fmla="*/ 16585 h 21600"/>
                <a:gd name="T44" fmla="*/ 1898 w 21600"/>
                <a:gd name="T45" fmla="*/ 18900 h 21600"/>
                <a:gd name="T46" fmla="*/ 3322 w 21600"/>
                <a:gd name="T47" fmla="*/ 20056 h 21600"/>
                <a:gd name="T48" fmla="*/ 4272 w 21600"/>
                <a:gd name="T49" fmla="*/ 20828 h 21600"/>
                <a:gd name="T50" fmla="*/ 5696 w 21600"/>
                <a:gd name="T51" fmla="*/ 21214 h 21600"/>
                <a:gd name="T52" fmla="*/ 7120 w 21600"/>
                <a:gd name="T53" fmla="*/ 21600 h 21600"/>
                <a:gd name="T54" fmla="*/ 8544 w 21600"/>
                <a:gd name="T55" fmla="*/ 21214 h 21600"/>
                <a:gd name="T56" fmla="*/ 9969 w 21600"/>
                <a:gd name="T57" fmla="*/ 20828 h 21600"/>
                <a:gd name="T58" fmla="*/ 11155 w 21600"/>
                <a:gd name="T59" fmla="*/ 20442 h 21600"/>
                <a:gd name="T60" fmla="*/ 12105 w 21600"/>
                <a:gd name="T61" fmla="*/ 20442 h 21600"/>
                <a:gd name="T62" fmla="*/ 13292 w 21600"/>
                <a:gd name="T63" fmla="*/ 20442 h 21600"/>
                <a:gd name="T64" fmla="*/ 14478 w 21600"/>
                <a:gd name="T65" fmla="*/ 20828 h 21600"/>
                <a:gd name="T66" fmla="*/ 15903 w 21600"/>
                <a:gd name="T67" fmla="*/ 21600 h 21600"/>
                <a:gd name="T68" fmla="*/ 17089 w 21600"/>
                <a:gd name="T69" fmla="*/ 20828 h 21600"/>
                <a:gd name="T70" fmla="*/ 18276 w 21600"/>
                <a:gd name="T71" fmla="*/ 20056 h 21600"/>
                <a:gd name="T72" fmla="*/ 19463 w 21600"/>
                <a:gd name="T73" fmla="*/ 19285 h 21600"/>
                <a:gd name="T74" fmla="*/ 20175 w 21600"/>
                <a:gd name="T75" fmla="*/ 18514 h 21600"/>
                <a:gd name="T76" fmla="*/ 21125 w 21600"/>
                <a:gd name="T77" fmla="*/ 16971 h 21600"/>
                <a:gd name="T78" fmla="*/ 21362 w 21600"/>
                <a:gd name="T79" fmla="*/ 15428 h 21600"/>
                <a:gd name="T80" fmla="*/ 21125 w 21600"/>
                <a:gd name="T81" fmla="*/ 13885 h 21600"/>
                <a:gd name="T82" fmla="*/ 20413 w 21600"/>
                <a:gd name="T83" fmla="*/ 12728 h 21600"/>
                <a:gd name="T84" fmla="*/ 18988 w 21600"/>
                <a:gd name="T85" fmla="*/ 12728 h 21600"/>
                <a:gd name="T86" fmla="*/ 18276 w 21600"/>
                <a:gd name="T87" fmla="*/ 12728 h 21600"/>
                <a:gd name="T88" fmla="*/ 17564 w 21600"/>
                <a:gd name="T89" fmla="*/ 12342 h 21600"/>
                <a:gd name="T90" fmla="*/ 17089 w 21600"/>
                <a:gd name="T91" fmla="*/ 12728 h 21600"/>
                <a:gd name="T92" fmla="*/ 16377 w 21600"/>
                <a:gd name="T93" fmla="*/ 12728 h 21600"/>
                <a:gd name="T94" fmla="*/ 15665 w 21600"/>
                <a:gd name="T95" fmla="*/ 1272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00" h="21600">
                  <a:moveTo>
                    <a:pt x="15428" y="13114"/>
                  </a:moveTo>
                  <a:lnTo>
                    <a:pt x="14953" y="13114"/>
                  </a:lnTo>
                  <a:lnTo>
                    <a:pt x="14241" y="12728"/>
                  </a:lnTo>
                  <a:lnTo>
                    <a:pt x="13292" y="13114"/>
                  </a:lnTo>
                  <a:lnTo>
                    <a:pt x="13054" y="13500"/>
                  </a:lnTo>
                  <a:lnTo>
                    <a:pt x="12342" y="13114"/>
                  </a:lnTo>
                  <a:lnTo>
                    <a:pt x="11867" y="13500"/>
                  </a:lnTo>
                  <a:lnTo>
                    <a:pt x="11155" y="13500"/>
                  </a:lnTo>
                  <a:lnTo>
                    <a:pt x="10918" y="13114"/>
                  </a:lnTo>
                  <a:lnTo>
                    <a:pt x="10206" y="13500"/>
                  </a:lnTo>
                  <a:lnTo>
                    <a:pt x="9731" y="13500"/>
                  </a:lnTo>
                  <a:lnTo>
                    <a:pt x="9256" y="13500"/>
                  </a:lnTo>
                  <a:lnTo>
                    <a:pt x="8544" y="13500"/>
                  </a:lnTo>
                  <a:lnTo>
                    <a:pt x="8070" y="13885"/>
                  </a:lnTo>
                  <a:lnTo>
                    <a:pt x="7120" y="13885"/>
                  </a:lnTo>
                  <a:lnTo>
                    <a:pt x="6645" y="13885"/>
                  </a:lnTo>
                  <a:lnTo>
                    <a:pt x="5933" y="13885"/>
                  </a:lnTo>
                  <a:lnTo>
                    <a:pt x="5696" y="13885"/>
                  </a:lnTo>
                  <a:lnTo>
                    <a:pt x="5221" y="13885"/>
                  </a:lnTo>
                  <a:lnTo>
                    <a:pt x="4984" y="13500"/>
                  </a:lnTo>
                  <a:lnTo>
                    <a:pt x="4984" y="13114"/>
                  </a:lnTo>
                  <a:lnTo>
                    <a:pt x="4509" y="12728"/>
                  </a:lnTo>
                  <a:lnTo>
                    <a:pt x="4034" y="12342"/>
                  </a:lnTo>
                  <a:lnTo>
                    <a:pt x="4034" y="11571"/>
                  </a:lnTo>
                  <a:lnTo>
                    <a:pt x="3560" y="11185"/>
                  </a:lnTo>
                  <a:lnTo>
                    <a:pt x="3322" y="10414"/>
                  </a:lnTo>
                  <a:lnTo>
                    <a:pt x="3322" y="9256"/>
                  </a:lnTo>
                  <a:lnTo>
                    <a:pt x="3085" y="8485"/>
                  </a:lnTo>
                  <a:lnTo>
                    <a:pt x="3322" y="7714"/>
                  </a:lnTo>
                  <a:lnTo>
                    <a:pt x="3322" y="7328"/>
                  </a:lnTo>
                  <a:lnTo>
                    <a:pt x="3322" y="6942"/>
                  </a:lnTo>
                  <a:lnTo>
                    <a:pt x="3560" y="6556"/>
                  </a:lnTo>
                  <a:lnTo>
                    <a:pt x="4034" y="5785"/>
                  </a:lnTo>
                  <a:lnTo>
                    <a:pt x="4272" y="5400"/>
                  </a:lnTo>
                  <a:lnTo>
                    <a:pt x="4272" y="5014"/>
                  </a:lnTo>
                  <a:lnTo>
                    <a:pt x="4509" y="4628"/>
                  </a:lnTo>
                  <a:lnTo>
                    <a:pt x="4747" y="4242"/>
                  </a:lnTo>
                  <a:lnTo>
                    <a:pt x="4747" y="3856"/>
                  </a:lnTo>
                  <a:lnTo>
                    <a:pt x="4984" y="3856"/>
                  </a:lnTo>
                  <a:lnTo>
                    <a:pt x="4984" y="3471"/>
                  </a:lnTo>
                  <a:lnTo>
                    <a:pt x="5221" y="2700"/>
                  </a:lnTo>
                  <a:lnTo>
                    <a:pt x="5221" y="2314"/>
                  </a:lnTo>
                  <a:lnTo>
                    <a:pt x="5221" y="1928"/>
                  </a:lnTo>
                  <a:lnTo>
                    <a:pt x="5221" y="1542"/>
                  </a:lnTo>
                  <a:lnTo>
                    <a:pt x="4984" y="1156"/>
                  </a:lnTo>
                  <a:lnTo>
                    <a:pt x="4984" y="1156"/>
                  </a:lnTo>
                  <a:lnTo>
                    <a:pt x="4984" y="385"/>
                  </a:lnTo>
                  <a:lnTo>
                    <a:pt x="4984" y="0"/>
                  </a:lnTo>
                  <a:lnTo>
                    <a:pt x="4747" y="0"/>
                  </a:lnTo>
                  <a:lnTo>
                    <a:pt x="4509" y="0"/>
                  </a:lnTo>
                  <a:lnTo>
                    <a:pt x="4034" y="0"/>
                  </a:lnTo>
                  <a:lnTo>
                    <a:pt x="3797" y="0"/>
                  </a:lnTo>
                  <a:lnTo>
                    <a:pt x="3322" y="385"/>
                  </a:lnTo>
                  <a:lnTo>
                    <a:pt x="3085" y="1542"/>
                  </a:lnTo>
                  <a:lnTo>
                    <a:pt x="2373" y="2314"/>
                  </a:lnTo>
                  <a:lnTo>
                    <a:pt x="1898" y="3471"/>
                  </a:lnTo>
                  <a:lnTo>
                    <a:pt x="1424" y="5014"/>
                  </a:lnTo>
                  <a:lnTo>
                    <a:pt x="949" y="6171"/>
                  </a:lnTo>
                  <a:lnTo>
                    <a:pt x="711" y="7328"/>
                  </a:lnTo>
                  <a:lnTo>
                    <a:pt x="474" y="8871"/>
                  </a:lnTo>
                  <a:lnTo>
                    <a:pt x="237" y="10414"/>
                  </a:lnTo>
                  <a:lnTo>
                    <a:pt x="0" y="11956"/>
                  </a:lnTo>
                  <a:lnTo>
                    <a:pt x="0" y="12728"/>
                  </a:lnTo>
                  <a:lnTo>
                    <a:pt x="237" y="13885"/>
                  </a:lnTo>
                  <a:lnTo>
                    <a:pt x="711" y="15428"/>
                  </a:lnTo>
                  <a:lnTo>
                    <a:pt x="949" y="16585"/>
                  </a:lnTo>
                  <a:lnTo>
                    <a:pt x="1186" y="17356"/>
                  </a:lnTo>
                  <a:lnTo>
                    <a:pt x="1661" y="18128"/>
                  </a:lnTo>
                  <a:lnTo>
                    <a:pt x="1898" y="18900"/>
                  </a:lnTo>
                  <a:lnTo>
                    <a:pt x="2373" y="19285"/>
                  </a:lnTo>
                  <a:lnTo>
                    <a:pt x="2848" y="20056"/>
                  </a:lnTo>
                  <a:lnTo>
                    <a:pt x="3322" y="20056"/>
                  </a:lnTo>
                  <a:lnTo>
                    <a:pt x="3560" y="20828"/>
                  </a:lnTo>
                  <a:lnTo>
                    <a:pt x="4034" y="20828"/>
                  </a:lnTo>
                  <a:lnTo>
                    <a:pt x="4272" y="20828"/>
                  </a:lnTo>
                  <a:lnTo>
                    <a:pt x="4747" y="21214"/>
                  </a:lnTo>
                  <a:lnTo>
                    <a:pt x="5221" y="21214"/>
                  </a:lnTo>
                  <a:lnTo>
                    <a:pt x="5696" y="21214"/>
                  </a:lnTo>
                  <a:lnTo>
                    <a:pt x="6171" y="21600"/>
                  </a:lnTo>
                  <a:lnTo>
                    <a:pt x="6645" y="21214"/>
                  </a:lnTo>
                  <a:lnTo>
                    <a:pt x="7120" y="21600"/>
                  </a:lnTo>
                  <a:lnTo>
                    <a:pt x="7595" y="21214"/>
                  </a:lnTo>
                  <a:lnTo>
                    <a:pt x="8070" y="21214"/>
                  </a:lnTo>
                  <a:lnTo>
                    <a:pt x="8544" y="21214"/>
                  </a:lnTo>
                  <a:lnTo>
                    <a:pt x="9019" y="20828"/>
                  </a:lnTo>
                  <a:lnTo>
                    <a:pt x="9494" y="21214"/>
                  </a:lnTo>
                  <a:lnTo>
                    <a:pt x="9969" y="20828"/>
                  </a:lnTo>
                  <a:lnTo>
                    <a:pt x="10443" y="20442"/>
                  </a:lnTo>
                  <a:lnTo>
                    <a:pt x="10918" y="20828"/>
                  </a:lnTo>
                  <a:lnTo>
                    <a:pt x="11155" y="20442"/>
                  </a:lnTo>
                  <a:lnTo>
                    <a:pt x="11630" y="20442"/>
                  </a:lnTo>
                  <a:lnTo>
                    <a:pt x="11867" y="20442"/>
                  </a:lnTo>
                  <a:lnTo>
                    <a:pt x="12105" y="20442"/>
                  </a:lnTo>
                  <a:lnTo>
                    <a:pt x="12580" y="20442"/>
                  </a:lnTo>
                  <a:lnTo>
                    <a:pt x="13054" y="20442"/>
                  </a:lnTo>
                  <a:lnTo>
                    <a:pt x="13292" y="20442"/>
                  </a:lnTo>
                  <a:lnTo>
                    <a:pt x="13766" y="20828"/>
                  </a:lnTo>
                  <a:lnTo>
                    <a:pt x="14241" y="21214"/>
                  </a:lnTo>
                  <a:lnTo>
                    <a:pt x="14478" y="20828"/>
                  </a:lnTo>
                  <a:lnTo>
                    <a:pt x="14953" y="21214"/>
                  </a:lnTo>
                  <a:lnTo>
                    <a:pt x="15428" y="21214"/>
                  </a:lnTo>
                  <a:lnTo>
                    <a:pt x="15903" y="21600"/>
                  </a:lnTo>
                  <a:lnTo>
                    <a:pt x="15903" y="21214"/>
                  </a:lnTo>
                  <a:lnTo>
                    <a:pt x="16615" y="20828"/>
                  </a:lnTo>
                  <a:lnTo>
                    <a:pt x="17089" y="20828"/>
                  </a:lnTo>
                  <a:lnTo>
                    <a:pt x="17564" y="20828"/>
                  </a:lnTo>
                  <a:lnTo>
                    <a:pt x="17802" y="20442"/>
                  </a:lnTo>
                  <a:lnTo>
                    <a:pt x="18276" y="20056"/>
                  </a:lnTo>
                  <a:lnTo>
                    <a:pt x="18751" y="20056"/>
                  </a:lnTo>
                  <a:lnTo>
                    <a:pt x="18988" y="19671"/>
                  </a:lnTo>
                  <a:lnTo>
                    <a:pt x="19463" y="19285"/>
                  </a:lnTo>
                  <a:lnTo>
                    <a:pt x="19938" y="19671"/>
                  </a:lnTo>
                  <a:lnTo>
                    <a:pt x="20175" y="19285"/>
                  </a:lnTo>
                  <a:lnTo>
                    <a:pt x="20175" y="18514"/>
                  </a:lnTo>
                  <a:lnTo>
                    <a:pt x="20650" y="18514"/>
                  </a:lnTo>
                  <a:lnTo>
                    <a:pt x="21125" y="17742"/>
                  </a:lnTo>
                  <a:lnTo>
                    <a:pt x="21125" y="16971"/>
                  </a:lnTo>
                  <a:lnTo>
                    <a:pt x="21125" y="16585"/>
                  </a:lnTo>
                  <a:lnTo>
                    <a:pt x="21600" y="15814"/>
                  </a:lnTo>
                  <a:lnTo>
                    <a:pt x="21362" y="15428"/>
                  </a:lnTo>
                  <a:lnTo>
                    <a:pt x="21362" y="14656"/>
                  </a:lnTo>
                  <a:lnTo>
                    <a:pt x="21362" y="14271"/>
                  </a:lnTo>
                  <a:lnTo>
                    <a:pt x="21125" y="13885"/>
                  </a:lnTo>
                  <a:lnTo>
                    <a:pt x="20887" y="13114"/>
                  </a:lnTo>
                  <a:lnTo>
                    <a:pt x="20887" y="13114"/>
                  </a:lnTo>
                  <a:lnTo>
                    <a:pt x="20413" y="12728"/>
                  </a:lnTo>
                  <a:lnTo>
                    <a:pt x="19938" y="12728"/>
                  </a:lnTo>
                  <a:lnTo>
                    <a:pt x="19463" y="12728"/>
                  </a:lnTo>
                  <a:lnTo>
                    <a:pt x="18988" y="12728"/>
                  </a:lnTo>
                  <a:lnTo>
                    <a:pt x="18751" y="12728"/>
                  </a:lnTo>
                  <a:lnTo>
                    <a:pt x="18514" y="12728"/>
                  </a:lnTo>
                  <a:lnTo>
                    <a:pt x="18276" y="12728"/>
                  </a:lnTo>
                  <a:lnTo>
                    <a:pt x="18039" y="12728"/>
                  </a:lnTo>
                  <a:lnTo>
                    <a:pt x="17802" y="12728"/>
                  </a:lnTo>
                  <a:lnTo>
                    <a:pt x="17564" y="12342"/>
                  </a:lnTo>
                  <a:lnTo>
                    <a:pt x="17327" y="12342"/>
                  </a:lnTo>
                  <a:lnTo>
                    <a:pt x="17089" y="12728"/>
                  </a:lnTo>
                  <a:lnTo>
                    <a:pt x="17089" y="12728"/>
                  </a:lnTo>
                  <a:lnTo>
                    <a:pt x="16852" y="12728"/>
                  </a:lnTo>
                  <a:lnTo>
                    <a:pt x="16615" y="12728"/>
                  </a:lnTo>
                  <a:lnTo>
                    <a:pt x="16377" y="12728"/>
                  </a:lnTo>
                  <a:lnTo>
                    <a:pt x="16140" y="12728"/>
                  </a:lnTo>
                  <a:lnTo>
                    <a:pt x="15903" y="12728"/>
                  </a:lnTo>
                  <a:lnTo>
                    <a:pt x="15665" y="12728"/>
                  </a:lnTo>
                  <a:lnTo>
                    <a:pt x="15428" y="13114"/>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4" name="未知"/>
            <p:cNvSpPr>
              <a:spLocks noChangeAspect="1"/>
            </p:cNvSpPr>
            <p:nvPr/>
          </p:nvSpPr>
          <p:spPr bwMode="auto">
            <a:xfrm>
              <a:off x="73" y="63"/>
              <a:ext cx="278" cy="107"/>
            </a:xfrm>
            <a:custGeom>
              <a:avLst/>
              <a:gdLst>
                <a:gd name="T0" fmla="*/ 8077 w 21600"/>
                <a:gd name="T1" fmla="*/ 13327 h 21600"/>
                <a:gd name="T2" fmla="*/ 8780 w 21600"/>
                <a:gd name="T3" fmla="*/ 11948 h 21600"/>
                <a:gd name="T4" fmla="*/ 9482 w 21600"/>
                <a:gd name="T5" fmla="*/ 11029 h 21600"/>
                <a:gd name="T6" fmla="*/ 10185 w 21600"/>
                <a:gd name="T7" fmla="*/ 10569 h 21600"/>
                <a:gd name="T8" fmla="*/ 10711 w 21600"/>
                <a:gd name="T9" fmla="*/ 9651 h 21600"/>
                <a:gd name="T10" fmla="*/ 11414 w 21600"/>
                <a:gd name="T11" fmla="*/ 8731 h 21600"/>
                <a:gd name="T12" fmla="*/ 11941 w 21600"/>
                <a:gd name="T13" fmla="*/ 7812 h 21600"/>
                <a:gd name="T14" fmla="*/ 12643 w 21600"/>
                <a:gd name="T15" fmla="*/ 7353 h 21600"/>
                <a:gd name="T16" fmla="*/ 13170 w 21600"/>
                <a:gd name="T17" fmla="*/ 6433 h 21600"/>
                <a:gd name="T18" fmla="*/ 13873 w 21600"/>
                <a:gd name="T19" fmla="*/ 5974 h 21600"/>
                <a:gd name="T20" fmla="*/ 14399 w 21600"/>
                <a:gd name="T21" fmla="*/ 5974 h 21600"/>
                <a:gd name="T22" fmla="*/ 15102 w 21600"/>
                <a:gd name="T23" fmla="*/ 4595 h 21600"/>
                <a:gd name="T24" fmla="*/ 15980 w 21600"/>
                <a:gd name="T25" fmla="*/ 4595 h 21600"/>
                <a:gd name="T26" fmla="*/ 16858 w 21600"/>
                <a:gd name="T27" fmla="*/ 4595 h 21600"/>
                <a:gd name="T28" fmla="*/ 17560 w 21600"/>
                <a:gd name="T29" fmla="*/ 4136 h 21600"/>
                <a:gd name="T30" fmla="*/ 18965 w 21600"/>
                <a:gd name="T31" fmla="*/ 4595 h 21600"/>
                <a:gd name="T32" fmla="*/ 19843 w 21600"/>
                <a:gd name="T33" fmla="*/ 5055 h 21600"/>
                <a:gd name="T34" fmla="*/ 20721 w 21600"/>
                <a:gd name="T35" fmla="*/ 5055 h 21600"/>
                <a:gd name="T36" fmla="*/ 21248 w 21600"/>
                <a:gd name="T37" fmla="*/ 4136 h 21600"/>
                <a:gd name="T38" fmla="*/ 21600 w 21600"/>
                <a:gd name="T39" fmla="*/ 2757 h 21600"/>
                <a:gd name="T40" fmla="*/ 21248 w 21600"/>
                <a:gd name="T41" fmla="*/ 1838 h 21600"/>
                <a:gd name="T42" fmla="*/ 20897 w 21600"/>
                <a:gd name="T43" fmla="*/ 459 h 21600"/>
                <a:gd name="T44" fmla="*/ 20194 w 21600"/>
                <a:gd name="T45" fmla="*/ 0 h 21600"/>
                <a:gd name="T46" fmla="*/ 18965 w 21600"/>
                <a:gd name="T47" fmla="*/ 459 h 21600"/>
                <a:gd name="T48" fmla="*/ 17736 w 21600"/>
                <a:gd name="T49" fmla="*/ 459 h 21600"/>
                <a:gd name="T50" fmla="*/ 17033 w 21600"/>
                <a:gd name="T51" fmla="*/ 1838 h 21600"/>
                <a:gd name="T52" fmla="*/ 15980 w 21600"/>
                <a:gd name="T53" fmla="*/ 1838 h 21600"/>
                <a:gd name="T54" fmla="*/ 14751 w 21600"/>
                <a:gd name="T55" fmla="*/ 2757 h 21600"/>
                <a:gd name="T56" fmla="*/ 13521 w 21600"/>
                <a:gd name="T57" fmla="*/ 3676 h 21600"/>
                <a:gd name="T58" fmla="*/ 12292 w 21600"/>
                <a:gd name="T59" fmla="*/ 3676 h 21600"/>
                <a:gd name="T60" fmla="*/ 11239 w 21600"/>
                <a:gd name="T61" fmla="*/ 4595 h 21600"/>
                <a:gd name="T62" fmla="*/ 9833 w 21600"/>
                <a:gd name="T63" fmla="*/ 4595 h 21600"/>
                <a:gd name="T64" fmla="*/ 8780 w 21600"/>
                <a:gd name="T65" fmla="*/ 5514 h 21600"/>
                <a:gd name="T66" fmla="*/ 7375 w 21600"/>
                <a:gd name="T67" fmla="*/ 5974 h 21600"/>
                <a:gd name="T68" fmla="*/ 6146 w 21600"/>
                <a:gd name="T69" fmla="*/ 6893 h 21600"/>
                <a:gd name="T70" fmla="*/ 4916 w 21600"/>
                <a:gd name="T71" fmla="*/ 7812 h 21600"/>
                <a:gd name="T72" fmla="*/ 3863 w 21600"/>
                <a:gd name="T73" fmla="*/ 8272 h 21600"/>
                <a:gd name="T74" fmla="*/ 2809 w 21600"/>
                <a:gd name="T75" fmla="*/ 9191 h 21600"/>
                <a:gd name="T76" fmla="*/ 2282 w 21600"/>
                <a:gd name="T77" fmla="*/ 10569 h 21600"/>
                <a:gd name="T78" fmla="*/ 1580 w 21600"/>
                <a:gd name="T79" fmla="*/ 11948 h 21600"/>
                <a:gd name="T80" fmla="*/ 878 w 21600"/>
                <a:gd name="T81" fmla="*/ 13787 h 21600"/>
                <a:gd name="T82" fmla="*/ 351 w 21600"/>
                <a:gd name="T83" fmla="*/ 16084 h 21600"/>
                <a:gd name="T84" fmla="*/ 175 w 21600"/>
                <a:gd name="T85" fmla="*/ 18382 h 21600"/>
                <a:gd name="T86" fmla="*/ 0 w 21600"/>
                <a:gd name="T87" fmla="*/ 19761 h 21600"/>
                <a:gd name="T88" fmla="*/ 351 w 21600"/>
                <a:gd name="T89" fmla="*/ 21140 h 21600"/>
                <a:gd name="T90" fmla="*/ 878 w 21600"/>
                <a:gd name="T91" fmla="*/ 21140 h 21600"/>
                <a:gd name="T92" fmla="*/ 1580 w 21600"/>
                <a:gd name="T93" fmla="*/ 21140 h 21600"/>
                <a:gd name="T94" fmla="*/ 2107 w 21600"/>
                <a:gd name="T95" fmla="*/ 20680 h 21600"/>
                <a:gd name="T96" fmla="*/ 2985 w 21600"/>
                <a:gd name="T97" fmla="*/ 19761 h 21600"/>
                <a:gd name="T98" fmla="*/ 3687 w 21600"/>
                <a:gd name="T99" fmla="*/ 18382 h 21600"/>
                <a:gd name="T100" fmla="*/ 4214 w 21600"/>
                <a:gd name="T101" fmla="*/ 17923 h 21600"/>
                <a:gd name="T102" fmla="*/ 4916 w 21600"/>
                <a:gd name="T103" fmla="*/ 17463 h 21600"/>
                <a:gd name="T104" fmla="*/ 5268 w 21600"/>
                <a:gd name="T105" fmla="*/ 16544 h 21600"/>
                <a:gd name="T106" fmla="*/ 5794 w 21600"/>
                <a:gd name="T107" fmla="*/ 16544 h 21600"/>
                <a:gd name="T108" fmla="*/ 6497 w 21600"/>
                <a:gd name="T109" fmla="*/ 16084 h 21600"/>
                <a:gd name="T110" fmla="*/ 7199 w 21600"/>
                <a:gd name="T111" fmla="*/ 1470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1600" h="21600">
                  <a:moveTo>
                    <a:pt x="7726" y="14246"/>
                  </a:moveTo>
                  <a:lnTo>
                    <a:pt x="8077" y="13327"/>
                  </a:lnTo>
                  <a:lnTo>
                    <a:pt x="8253" y="12867"/>
                  </a:lnTo>
                  <a:lnTo>
                    <a:pt x="8780" y="11948"/>
                  </a:lnTo>
                  <a:lnTo>
                    <a:pt x="9131" y="11489"/>
                  </a:lnTo>
                  <a:lnTo>
                    <a:pt x="9482" y="11029"/>
                  </a:lnTo>
                  <a:lnTo>
                    <a:pt x="9658" y="11029"/>
                  </a:lnTo>
                  <a:lnTo>
                    <a:pt x="10185" y="10569"/>
                  </a:lnTo>
                  <a:lnTo>
                    <a:pt x="10536" y="10110"/>
                  </a:lnTo>
                  <a:lnTo>
                    <a:pt x="10711" y="9651"/>
                  </a:lnTo>
                  <a:lnTo>
                    <a:pt x="11063" y="9191"/>
                  </a:lnTo>
                  <a:lnTo>
                    <a:pt x="11414" y="8731"/>
                  </a:lnTo>
                  <a:lnTo>
                    <a:pt x="11590" y="8272"/>
                  </a:lnTo>
                  <a:lnTo>
                    <a:pt x="11941" y="7812"/>
                  </a:lnTo>
                  <a:lnTo>
                    <a:pt x="12292" y="7353"/>
                  </a:lnTo>
                  <a:lnTo>
                    <a:pt x="12643" y="7353"/>
                  </a:lnTo>
                  <a:lnTo>
                    <a:pt x="12995" y="6893"/>
                  </a:lnTo>
                  <a:lnTo>
                    <a:pt x="13170" y="6433"/>
                  </a:lnTo>
                  <a:lnTo>
                    <a:pt x="13521" y="6433"/>
                  </a:lnTo>
                  <a:lnTo>
                    <a:pt x="13873" y="5974"/>
                  </a:lnTo>
                  <a:lnTo>
                    <a:pt x="14048" y="5974"/>
                  </a:lnTo>
                  <a:lnTo>
                    <a:pt x="14399" y="5974"/>
                  </a:lnTo>
                  <a:lnTo>
                    <a:pt x="14751" y="5055"/>
                  </a:lnTo>
                  <a:lnTo>
                    <a:pt x="15102" y="4595"/>
                  </a:lnTo>
                  <a:lnTo>
                    <a:pt x="15453" y="4595"/>
                  </a:lnTo>
                  <a:lnTo>
                    <a:pt x="15980" y="4595"/>
                  </a:lnTo>
                  <a:lnTo>
                    <a:pt x="16331" y="4595"/>
                  </a:lnTo>
                  <a:lnTo>
                    <a:pt x="16858" y="4595"/>
                  </a:lnTo>
                  <a:lnTo>
                    <a:pt x="17385" y="4136"/>
                  </a:lnTo>
                  <a:lnTo>
                    <a:pt x="17560" y="4136"/>
                  </a:lnTo>
                  <a:lnTo>
                    <a:pt x="18263" y="4136"/>
                  </a:lnTo>
                  <a:lnTo>
                    <a:pt x="18965" y="4595"/>
                  </a:lnTo>
                  <a:lnTo>
                    <a:pt x="19316" y="5055"/>
                  </a:lnTo>
                  <a:lnTo>
                    <a:pt x="19843" y="5055"/>
                  </a:lnTo>
                  <a:lnTo>
                    <a:pt x="20370" y="5514"/>
                  </a:lnTo>
                  <a:lnTo>
                    <a:pt x="20721" y="5055"/>
                  </a:lnTo>
                  <a:lnTo>
                    <a:pt x="21072" y="5055"/>
                  </a:lnTo>
                  <a:lnTo>
                    <a:pt x="21248" y="4136"/>
                  </a:lnTo>
                  <a:lnTo>
                    <a:pt x="21424" y="3676"/>
                  </a:lnTo>
                  <a:lnTo>
                    <a:pt x="21600" y="2757"/>
                  </a:lnTo>
                  <a:lnTo>
                    <a:pt x="21424" y="2297"/>
                  </a:lnTo>
                  <a:lnTo>
                    <a:pt x="21248" y="1838"/>
                  </a:lnTo>
                  <a:lnTo>
                    <a:pt x="21072" y="918"/>
                  </a:lnTo>
                  <a:lnTo>
                    <a:pt x="20897" y="459"/>
                  </a:lnTo>
                  <a:lnTo>
                    <a:pt x="20721" y="459"/>
                  </a:lnTo>
                  <a:lnTo>
                    <a:pt x="20194" y="0"/>
                  </a:lnTo>
                  <a:lnTo>
                    <a:pt x="19668" y="0"/>
                  </a:lnTo>
                  <a:lnTo>
                    <a:pt x="18965" y="459"/>
                  </a:lnTo>
                  <a:lnTo>
                    <a:pt x="18263" y="459"/>
                  </a:lnTo>
                  <a:lnTo>
                    <a:pt x="17736" y="459"/>
                  </a:lnTo>
                  <a:lnTo>
                    <a:pt x="17560" y="918"/>
                  </a:lnTo>
                  <a:lnTo>
                    <a:pt x="17033" y="1838"/>
                  </a:lnTo>
                  <a:lnTo>
                    <a:pt x="16507" y="1838"/>
                  </a:lnTo>
                  <a:lnTo>
                    <a:pt x="15980" y="1838"/>
                  </a:lnTo>
                  <a:lnTo>
                    <a:pt x="15277" y="2297"/>
                  </a:lnTo>
                  <a:lnTo>
                    <a:pt x="14751" y="2757"/>
                  </a:lnTo>
                  <a:lnTo>
                    <a:pt x="14399" y="3216"/>
                  </a:lnTo>
                  <a:lnTo>
                    <a:pt x="13521" y="3676"/>
                  </a:lnTo>
                  <a:lnTo>
                    <a:pt x="12995" y="3676"/>
                  </a:lnTo>
                  <a:lnTo>
                    <a:pt x="12292" y="3676"/>
                  </a:lnTo>
                  <a:lnTo>
                    <a:pt x="11765" y="4136"/>
                  </a:lnTo>
                  <a:lnTo>
                    <a:pt x="11239" y="4595"/>
                  </a:lnTo>
                  <a:lnTo>
                    <a:pt x="10711" y="4136"/>
                  </a:lnTo>
                  <a:lnTo>
                    <a:pt x="9833" y="4595"/>
                  </a:lnTo>
                  <a:lnTo>
                    <a:pt x="9131" y="5055"/>
                  </a:lnTo>
                  <a:lnTo>
                    <a:pt x="8780" y="5514"/>
                  </a:lnTo>
                  <a:lnTo>
                    <a:pt x="8077" y="5974"/>
                  </a:lnTo>
                  <a:lnTo>
                    <a:pt x="7375" y="5974"/>
                  </a:lnTo>
                  <a:lnTo>
                    <a:pt x="6672" y="6433"/>
                  </a:lnTo>
                  <a:lnTo>
                    <a:pt x="6146" y="6893"/>
                  </a:lnTo>
                  <a:lnTo>
                    <a:pt x="5619" y="7353"/>
                  </a:lnTo>
                  <a:lnTo>
                    <a:pt x="4916" y="7812"/>
                  </a:lnTo>
                  <a:lnTo>
                    <a:pt x="4390" y="8272"/>
                  </a:lnTo>
                  <a:lnTo>
                    <a:pt x="3863" y="8272"/>
                  </a:lnTo>
                  <a:lnTo>
                    <a:pt x="3512" y="9191"/>
                  </a:lnTo>
                  <a:lnTo>
                    <a:pt x="2809" y="9191"/>
                  </a:lnTo>
                  <a:lnTo>
                    <a:pt x="2634" y="10110"/>
                  </a:lnTo>
                  <a:lnTo>
                    <a:pt x="2282" y="10569"/>
                  </a:lnTo>
                  <a:lnTo>
                    <a:pt x="1756" y="11029"/>
                  </a:lnTo>
                  <a:lnTo>
                    <a:pt x="1580" y="11948"/>
                  </a:lnTo>
                  <a:lnTo>
                    <a:pt x="1404" y="12408"/>
                  </a:lnTo>
                  <a:lnTo>
                    <a:pt x="878" y="13787"/>
                  </a:lnTo>
                  <a:lnTo>
                    <a:pt x="526" y="15165"/>
                  </a:lnTo>
                  <a:lnTo>
                    <a:pt x="351" y="16084"/>
                  </a:lnTo>
                  <a:lnTo>
                    <a:pt x="175" y="17004"/>
                  </a:lnTo>
                  <a:lnTo>
                    <a:pt x="175" y="18382"/>
                  </a:lnTo>
                  <a:lnTo>
                    <a:pt x="0" y="19302"/>
                  </a:lnTo>
                  <a:lnTo>
                    <a:pt x="0" y="19761"/>
                  </a:lnTo>
                  <a:lnTo>
                    <a:pt x="175" y="20220"/>
                  </a:lnTo>
                  <a:lnTo>
                    <a:pt x="351" y="21140"/>
                  </a:lnTo>
                  <a:lnTo>
                    <a:pt x="526" y="21140"/>
                  </a:lnTo>
                  <a:lnTo>
                    <a:pt x="878" y="21140"/>
                  </a:lnTo>
                  <a:lnTo>
                    <a:pt x="1229" y="21600"/>
                  </a:lnTo>
                  <a:lnTo>
                    <a:pt x="1580" y="21140"/>
                  </a:lnTo>
                  <a:lnTo>
                    <a:pt x="1756" y="20680"/>
                  </a:lnTo>
                  <a:lnTo>
                    <a:pt x="2107" y="20680"/>
                  </a:lnTo>
                  <a:lnTo>
                    <a:pt x="2458" y="19761"/>
                  </a:lnTo>
                  <a:lnTo>
                    <a:pt x="2985" y="19761"/>
                  </a:lnTo>
                  <a:lnTo>
                    <a:pt x="3336" y="18842"/>
                  </a:lnTo>
                  <a:lnTo>
                    <a:pt x="3687" y="18382"/>
                  </a:lnTo>
                  <a:lnTo>
                    <a:pt x="3863" y="18382"/>
                  </a:lnTo>
                  <a:lnTo>
                    <a:pt x="4214" y="17923"/>
                  </a:lnTo>
                  <a:lnTo>
                    <a:pt x="4741" y="17923"/>
                  </a:lnTo>
                  <a:lnTo>
                    <a:pt x="4916" y="17463"/>
                  </a:lnTo>
                  <a:lnTo>
                    <a:pt x="5092" y="17004"/>
                  </a:lnTo>
                  <a:lnTo>
                    <a:pt x="5268" y="16544"/>
                  </a:lnTo>
                  <a:lnTo>
                    <a:pt x="5619" y="17004"/>
                  </a:lnTo>
                  <a:lnTo>
                    <a:pt x="5794" y="16544"/>
                  </a:lnTo>
                  <a:lnTo>
                    <a:pt x="6146" y="16084"/>
                  </a:lnTo>
                  <a:lnTo>
                    <a:pt x="6497" y="16084"/>
                  </a:lnTo>
                  <a:lnTo>
                    <a:pt x="6848" y="15165"/>
                  </a:lnTo>
                  <a:lnTo>
                    <a:pt x="7199" y="14706"/>
                  </a:lnTo>
                  <a:lnTo>
                    <a:pt x="7726" y="14246"/>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5" name="未知"/>
            <p:cNvSpPr>
              <a:spLocks noChangeAspect="1"/>
            </p:cNvSpPr>
            <p:nvPr/>
          </p:nvSpPr>
          <p:spPr bwMode="auto">
            <a:xfrm>
              <a:off x="2" y="494"/>
              <a:ext cx="370" cy="483"/>
            </a:xfrm>
            <a:custGeom>
              <a:avLst/>
              <a:gdLst>
                <a:gd name="T0" fmla="*/ 15239 w 21600"/>
                <a:gd name="T1" fmla="*/ 3650 h 21600"/>
                <a:gd name="T2" fmla="*/ 16166 w 21600"/>
                <a:gd name="T3" fmla="*/ 1926 h 21600"/>
                <a:gd name="T4" fmla="*/ 17624 w 21600"/>
                <a:gd name="T5" fmla="*/ 811 h 21600"/>
                <a:gd name="T6" fmla="*/ 20407 w 21600"/>
                <a:gd name="T7" fmla="*/ 304 h 21600"/>
                <a:gd name="T8" fmla="*/ 21334 w 21600"/>
                <a:gd name="T9" fmla="*/ 0 h 21600"/>
                <a:gd name="T10" fmla="*/ 18419 w 21600"/>
                <a:gd name="T11" fmla="*/ 608 h 21600"/>
                <a:gd name="T12" fmla="*/ 16299 w 21600"/>
                <a:gd name="T13" fmla="*/ 1216 h 21600"/>
                <a:gd name="T14" fmla="*/ 14576 w 21600"/>
                <a:gd name="T15" fmla="*/ 2535 h 21600"/>
                <a:gd name="T16" fmla="*/ 13781 w 21600"/>
                <a:gd name="T17" fmla="*/ 3346 h 21600"/>
                <a:gd name="T18" fmla="*/ 12721 w 21600"/>
                <a:gd name="T19" fmla="*/ 4563 h 21600"/>
                <a:gd name="T20" fmla="*/ 12058 w 21600"/>
                <a:gd name="T21" fmla="*/ 5678 h 21600"/>
                <a:gd name="T22" fmla="*/ 11396 w 21600"/>
                <a:gd name="T23" fmla="*/ 6895 h 21600"/>
                <a:gd name="T24" fmla="*/ 10866 w 21600"/>
                <a:gd name="T25" fmla="*/ 8619 h 21600"/>
                <a:gd name="T26" fmla="*/ 10203 w 21600"/>
                <a:gd name="T27" fmla="*/ 9735 h 21600"/>
                <a:gd name="T28" fmla="*/ 9938 w 21600"/>
                <a:gd name="T29" fmla="*/ 11661 h 21600"/>
                <a:gd name="T30" fmla="*/ 10203 w 21600"/>
                <a:gd name="T31" fmla="*/ 12472 h 21600"/>
                <a:gd name="T32" fmla="*/ 10998 w 21600"/>
                <a:gd name="T33" fmla="*/ 10951 h 21600"/>
                <a:gd name="T34" fmla="*/ 11793 w 21600"/>
                <a:gd name="T35" fmla="*/ 9227 h 21600"/>
                <a:gd name="T36" fmla="*/ 13118 w 21600"/>
                <a:gd name="T37" fmla="*/ 8112 h 21600"/>
                <a:gd name="T38" fmla="*/ 13781 w 21600"/>
                <a:gd name="T39" fmla="*/ 8619 h 21600"/>
                <a:gd name="T40" fmla="*/ 13913 w 21600"/>
                <a:gd name="T41" fmla="*/ 9836 h 21600"/>
                <a:gd name="T42" fmla="*/ 13781 w 21600"/>
                <a:gd name="T43" fmla="*/ 11256 h 21600"/>
                <a:gd name="T44" fmla="*/ 13516 w 21600"/>
                <a:gd name="T45" fmla="*/ 12676 h 21600"/>
                <a:gd name="T46" fmla="*/ 13251 w 21600"/>
                <a:gd name="T47" fmla="*/ 13284 h 21600"/>
                <a:gd name="T48" fmla="*/ 12853 w 21600"/>
                <a:gd name="T49" fmla="*/ 15008 h 21600"/>
                <a:gd name="T50" fmla="*/ 12058 w 21600"/>
                <a:gd name="T51" fmla="*/ 16732 h 21600"/>
                <a:gd name="T52" fmla="*/ 11131 w 21600"/>
                <a:gd name="T53" fmla="*/ 18253 h 21600"/>
                <a:gd name="T54" fmla="*/ 9938 w 21600"/>
                <a:gd name="T55" fmla="*/ 19369 h 21600"/>
                <a:gd name="T56" fmla="*/ 8745 w 21600"/>
                <a:gd name="T57" fmla="*/ 20078 h 21600"/>
                <a:gd name="T58" fmla="*/ 7155 w 21600"/>
                <a:gd name="T59" fmla="*/ 20281 h 21600"/>
                <a:gd name="T60" fmla="*/ 5565 w 21600"/>
                <a:gd name="T61" fmla="*/ 19673 h 21600"/>
                <a:gd name="T62" fmla="*/ 4372 w 21600"/>
                <a:gd name="T63" fmla="*/ 18253 h 21600"/>
                <a:gd name="T64" fmla="*/ 3445 w 21600"/>
                <a:gd name="T65" fmla="*/ 16428 h 21600"/>
                <a:gd name="T66" fmla="*/ 2782 w 21600"/>
                <a:gd name="T67" fmla="*/ 14399 h 21600"/>
                <a:gd name="T68" fmla="*/ 2782 w 21600"/>
                <a:gd name="T69" fmla="*/ 12270 h 21600"/>
                <a:gd name="T70" fmla="*/ 2915 w 21600"/>
                <a:gd name="T71" fmla="*/ 9937 h 21600"/>
                <a:gd name="T72" fmla="*/ 3445 w 21600"/>
                <a:gd name="T73" fmla="*/ 7706 h 21600"/>
                <a:gd name="T74" fmla="*/ 4372 w 21600"/>
                <a:gd name="T75" fmla="*/ 5577 h 21600"/>
                <a:gd name="T76" fmla="*/ 5565 w 21600"/>
                <a:gd name="T77" fmla="*/ 3954 h 21600"/>
                <a:gd name="T78" fmla="*/ 7155 w 21600"/>
                <a:gd name="T79" fmla="*/ 2940 h 21600"/>
                <a:gd name="T80" fmla="*/ 7023 w 21600"/>
                <a:gd name="T81" fmla="*/ 2839 h 21600"/>
                <a:gd name="T82" fmla="*/ 5167 w 21600"/>
                <a:gd name="T83" fmla="*/ 3244 h 21600"/>
                <a:gd name="T84" fmla="*/ 3577 w 21600"/>
                <a:gd name="T85" fmla="*/ 3650 h 21600"/>
                <a:gd name="T86" fmla="*/ 2252 w 21600"/>
                <a:gd name="T87" fmla="*/ 4968 h 21600"/>
                <a:gd name="T88" fmla="*/ 1059 w 21600"/>
                <a:gd name="T89" fmla="*/ 6996 h 21600"/>
                <a:gd name="T90" fmla="*/ 264 w 21600"/>
                <a:gd name="T91" fmla="*/ 9532 h 21600"/>
                <a:gd name="T92" fmla="*/ 0 w 21600"/>
                <a:gd name="T93" fmla="*/ 12168 h 21600"/>
                <a:gd name="T94" fmla="*/ 397 w 21600"/>
                <a:gd name="T95" fmla="*/ 15008 h 21600"/>
                <a:gd name="T96" fmla="*/ 2385 w 21600"/>
                <a:gd name="T97" fmla="*/ 19165 h 21600"/>
                <a:gd name="T98" fmla="*/ 5300 w 21600"/>
                <a:gd name="T99" fmla="*/ 21295 h 21600"/>
                <a:gd name="T100" fmla="*/ 8215 w 21600"/>
                <a:gd name="T101" fmla="*/ 21295 h 21600"/>
                <a:gd name="T102" fmla="*/ 10733 w 21600"/>
                <a:gd name="T103" fmla="*/ 19673 h 21600"/>
                <a:gd name="T104" fmla="*/ 12721 w 21600"/>
                <a:gd name="T105" fmla="*/ 17138 h 21600"/>
                <a:gd name="T106" fmla="*/ 13383 w 21600"/>
                <a:gd name="T107" fmla="*/ 15008 h 21600"/>
                <a:gd name="T108" fmla="*/ 13781 w 21600"/>
                <a:gd name="T109" fmla="*/ 13689 h 21600"/>
                <a:gd name="T110" fmla="*/ 13913 w 21600"/>
                <a:gd name="T111" fmla="*/ 12270 h 21600"/>
                <a:gd name="T112" fmla="*/ 13781 w 21600"/>
                <a:gd name="T113" fmla="*/ 10850 h 21600"/>
                <a:gd name="T114" fmla="*/ 13516 w 21600"/>
                <a:gd name="T115" fmla="*/ 9430 h 21600"/>
                <a:gd name="T116" fmla="*/ 13118 w 21600"/>
                <a:gd name="T117" fmla="*/ 8011 h 21600"/>
                <a:gd name="T118" fmla="*/ 13383 w 21600"/>
                <a:gd name="T119" fmla="*/ 6692 h 21600"/>
                <a:gd name="T120" fmla="*/ 14046 w 21600"/>
                <a:gd name="T121" fmla="*/ 517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600" h="21600">
                  <a:moveTo>
                    <a:pt x="14443" y="4765"/>
                  </a:moveTo>
                  <a:lnTo>
                    <a:pt x="14708" y="4664"/>
                  </a:lnTo>
                  <a:lnTo>
                    <a:pt x="14841" y="4461"/>
                  </a:lnTo>
                  <a:lnTo>
                    <a:pt x="14973" y="4258"/>
                  </a:lnTo>
                  <a:lnTo>
                    <a:pt x="15106" y="3954"/>
                  </a:lnTo>
                  <a:lnTo>
                    <a:pt x="15239" y="3650"/>
                  </a:lnTo>
                  <a:lnTo>
                    <a:pt x="15371" y="3447"/>
                  </a:lnTo>
                  <a:lnTo>
                    <a:pt x="15504" y="3143"/>
                  </a:lnTo>
                  <a:lnTo>
                    <a:pt x="15769" y="2737"/>
                  </a:lnTo>
                  <a:lnTo>
                    <a:pt x="15769" y="2433"/>
                  </a:lnTo>
                  <a:lnTo>
                    <a:pt x="16034" y="2027"/>
                  </a:lnTo>
                  <a:lnTo>
                    <a:pt x="16166" y="1926"/>
                  </a:lnTo>
                  <a:lnTo>
                    <a:pt x="16299" y="1622"/>
                  </a:lnTo>
                  <a:lnTo>
                    <a:pt x="16564" y="1419"/>
                  </a:lnTo>
                  <a:lnTo>
                    <a:pt x="16829" y="1115"/>
                  </a:lnTo>
                  <a:lnTo>
                    <a:pt x="17094" y="1115"/>
                  </a:lnTo>
                  <a:lnTo>
                    <a:pt x="17359" y="912"/>
                  </a:lnTo>
                  <a:lnTo>
                    <a:pt x="17624" y="811"/>
                  </a:lnTo>
                  <a:lnTo>
                    <a:pt x="18021" y="709"/>
                  </a:lnTo>
                  <a:lnTo>
                    <a:pt x="18551" y="608"/>
                  </a:lnTo>
                  <a:lnTo>
                    <a:pt x="19214" y="608"/>
                  </a:lnTo>
                  <a:lnTo>
                    <a:pt x="19612" y="608"/>
                  </a:lnTo>
                  <a:lnTo>
                    <a:pt x="20009" y="405"/>
                  </a:lnTo>
                  <a:lnTo>
                    <a:pt x="20407" y="304"/>
                  </a:lnTo>
                  <a:lnTo>
                    <a:pt x="20937" y="202"/>
                  </a:lnTo>
                  <a:lnTo>
                    <a:pt x="21202" y="101"/>
                  </a:lnTo>
                  <a:lnTo>
                    <a:pt x="21467" y="0"/>
                  </a:lnTo>
                  <a:lnTo>
                    <a:pt x="21600" y="101"/>
                  </a:lnTo>
                  <a:lnTo>
                    <a:pt x="21467" y="0"/>
                  </a:lnTo>
                  <a:lnTo>
                    <a:pt x="21334" y="0"/>
                  </a:lnTo>
                  <a:lnTo>
                    <a:pt x="21069" y="101"/>
                  </a:lnTo>
                  <a:lnTo>
                    <a:pt x="20539" y="202"/>
                  </a:lnTo>
                  <a:lnTo>
                    <a:pt x="19612" y="405"/>
                  </a:lnTo>
                  <a:lnTo>
                    <a:pt x="19346" y="405"/>
                  </a:lnTo>
                  <a:lnTo>
                    <a:pt x="18949" y="506"/>
                  </a:lnTo>
                  <a:lnTo>
                    <a:pt x="18419" y="608"/>
                  </a:lnTo>
                  <a:lnTo>
                    <a:pt x="18021" y="608"/>
                  </a:lnTo>
                  <a:lnTo>
                    <a:pt x="17624" y="709"/>
                  </a:lnTo>
                  <a:lnTo>
                    <a:pt x="17359" y="811"/>
                  </a:lnTo>
                  <a:lnTo>
                    <a:pt x="16961" y="1013"/>
                  </a:lnTo>
                  <a:lnTo>
                    <a:pt x="16696" y="1115"/>
                  </a:lnTo>
                  <a:lnTo>
                    <a:pt x="16299" y="1216"/>
                  </a:lnTo>
                  <a:lnTo>
                    <a:pt x="15901" y="1419"/>
                  </a:lnTo>
                  <a:lnTo>
                    <a:pt x="15636" y="1622"/>
                  </a:lnTo>
                  <a:lnTo>
                    <a:pt x="15371" y="1723"/>
                  </a:lnTo>
                  <a:lnTo>
                    <a:pt x="14973" y="1926"/>
                  </a:lnTo>
                  <a:lnTo>
                    <a:pt x="14841" y="2129"/>
                  </a:lnTo>
                  <a:lnTo>
                    <a:pt x="14576" y="2535"/>
                  </a:lnTo>
                  <a:lnTo>
                    <a:pt x="14311" y="2839"/>
                  </a:lnTo>
                  <a:lnTo>
                    <a:pt x="14311" y="2940"/>
                  </a:lnTo>
                  <a:lnTo>
                    <a:pt x="14178" y="3042"/>
                  </a:lnTo>
                  <a:lnTo>
                    <a:pt x="14046" y="3143"/>
                  </a:lnTo>
                  <a:lnTo>
                    <a:pt x="13913" y="3244"/>
                  </a:lnTo>
                  <a:lnTo>
                    <a:pt x="13781" y="3346"/>
                  </a:lnTo>
                  <a:lnTo>
                    <a:pt x="13648" y="3549"/>
                  </a:lnTo>
                  <a:lnTo>
                    <a:pt x="13383" y="3752"/>
                  </a:lnTo>
                  <a:lnTo>
                    <a:pt x="13251" y="3853"/>
                  </a:lnTo>
                  <a:lnTo>
                    <a:pt x="13118" y="4056"/>
                  </a:lnTo>
                  <a:lnTo>
                    <a:pt x="12986" y="4258"/>
                  </a:lnTo>
                  <a:lnTo>
                    <a:pt x="12721" y="4563"/>
                  </a:lnTo>
                  <a:lnTo>
                    <a:pt x="12588" y="4664"/>
                  </a:lnTo>
                  <a:lnTo>
                    <a:pt x="12588" y="4867"/>
                  </a:lnTo>
                  <a:lnTo>
                    <a:pt x="12323" y="5070"/>
                  </a:lnTo>
                  <a:lnTo>
                    <a:pt x="12191" y="5374"/>
                  </a:lnTo>
                  <a:lnTo>
                    <a:pt x="12058" y="5577"/>
                  </a:lnTo>
                  <a:lnTo>
                    <a:pt x="12058" y="5678"/>
                  </a:lnTo>
                  <a:lnTo>
                    <a:pt x="12058" y="5881"/>
                  </a:lnTo>
                  <a:lnTo>
                    <a:pt x="11926" y="5983"/>
                  </a:lnTo>
                  <a:lnTo>
                    <a:pt x="11793" y="6185"/>
                  </a:lnTo>
                  <a:lnTo>
                    <a:pt x="11661" y="6388"/>
                  </a:lnTo>
                  <a:lnTo>
                    <a:pt x="11528" y="6591"/>
                  </a:lnTo>
                  <a:lnTo>
                    <a:pt x="11396" y="6895"/>
                  </a:lnTo>
                  <a:lnTo>
                    <a:pt x="11396" y="7199"/>
                  </a:lnTo>
                  <a:lnTo>
                    <a:pt x="11131" y="7605"/>
                  </a:lnTo>
                  <a:lnTo>
                    <a:pt x="10998" y="7909"/>
                  </a:lnTo>
                  <a:lnTo>
                    <a:pt x="10998" y="8214"/>
                  </a:lnTo>
                  <a:lnTo>
                    <a:pt x="10866" y="8416"/>
                  </a:lnTo>
                  <a:lnTo>
                    <a:pt x="10866" y="8619"/>
                  </a:lnTo>
                  <a:lnTo>
                    <a:pt x="10600" y="8720"/>
                  </a:lnTo>
                  <a:lnTo>
                    <a:pt x="10600" y="8923"/>
                  </a:lnTo>
                  <a:lnTo>
                    <a:pt x="10600" y="9025"/>
                  </a:lnTo>
                  <a:lnTo>
                    <a:pt x="10468" y="9126"/>
                  </a:lnTo>
                  <a:lnTo>
                    <a:pt x="10335" y="9430"/>
                  </a:lnTo>
                  <a:lnTo>
                    <a:pt x="10203" y="9735"/>
                  </a:lnTo>
                  <a:lnTo>
                    <a:pt x="10203" y="9937"/>
                  </a:lnTo>
                  <a:lnTo>
                    <a:pt x="10203" y="10242"/>
                  </a:lnTo>
                  <a:lnTo>
                    <a:pt x="10070" y="10647"/>
                  </a:lnTo>
                  <a:lnTo>
                    <a:pt x="10070" y="10951"/>
                  </a:lnTo>
                  <a:lnTo>
                    <a:pt x="10070" y="11357"/>
                  </a:lnTo>
                  <a:lnTo>
                    <a:pt x="9938" y="11661"/>
                  </a:lnTo>
                  <a:lnTo>
                    <a:pt x="9938" y="11966"/>
                  </a:lnTo>
                  <a:lnTo>
                    <a:pt x="9938" y="12270"/>
                  </a:lnTo>
                  <a:lnTo>
                    <a:pt x="9938" y="12472"/>
                  </a:lnTo>
                  <a:lnTo>
                    <a:pt x="9938" y="12574"/>
                  </a:lnTo>
                  <a:lnTo>
                    <a:pt x="10070" y="12574"/>
                  </a:lnTo>
                  <a:lnTo>
                    <a:pt x="10203" y="12472"/>
                  </a:lnTo>
                  <a:lnTo>
                    <a:pt x="10468" y="12371"/>
                  </a:lnTo>
                  <a:lnTo>
                    <a:pt x="10600" y="12067"/>
                  </a:lnTo>
                  <a:lnTo>
                    <a:pt x="10733" y="11763"/>
                  </a:lnTo>
                  <a:lnTo>
                    <a:pt x="10733" y="11560"/>
                  </a:lnTo>
                  <a:lnTo>
                    <a:pt x="10866" y="11256"/>
                  </a:lnTo>
                  <a:lnTo>
                    <a:pt x="10998" y="10951"/>
                  </a:lnTo>
                  <a:lnTo>
                    <a:pt x="10998" y="10647"/>
                  </a:lnTo>
                  <a:lnTo>
                    <a:pt x="11131" y="10242"/>
                  </a:lnTo>
                  <a:lnTo>
                    <a:pt x="11263" y="10039"/>
                  </a:lnTo>
                  <a:lnTo>
                    <a:pt x="11396" y="9937"/>
                  </a:lnTo>
                  <a:lnTo>
                    <a:pt x="11528" y="9633"/>
                  </a:lnTo>
                  <a:lnTo>
                    <a:pt x="11793" y="9227"/>
                  </a:lnTo>
                  <a:lnTo>
                    <a:pt x="11793" y="8923"/>
                  </a:lnTo>
                  <a:lnTo>
                    <a:pt x="12191" y="8720"/>
                  </a:lnTo>
                  <a:lnTo>
                    <a:pt x="12323" y="8518"/>
                  </a:lnTo>
                  <a:lnTo>
                    <a:pt x="12721" y="8315"/>
                  </a:lnTo>
                  <a:lnTo>
                    <a:pt x="13118" y="8214"/>
                  </a:lnTo>
                  <a:lnTo>
                    <a:pt x="13118" y="8112"/>
                  </a:lnTo>
                  <a:lnTo>
                    <a:pt x="13251" y="8112"/>
                  </a:lnTo>
                  <a:lnTo>
                    <a:pt x="13383" y="8112"/>
                  </a:lnTo>
                  <a:lnTo>
                    <a:pt x="13516" y="8214"/>
                  </a:lnTo>
                  <a:lnTo>
                    <a:pt x="13648" y="8315"/>
                  </a:lnTo>
                  <a:lnTo>
                    <a:pt x="13781" y="8416"/>
                  </a:lnTo>
                  <a:lnTo>
                    <a:pt x="13781" y="8619"/>
                  </a:lnTo>
                  <a:lnTo>
                    <a:pt x="13781" y="8619"/>
                  </a:lnTo>
                  <a:lnTo>
                    <a:pt x="13913" y="8822"/>
                  </a:lnTo>
                  <a:lnTo>
                    <a:pt x="13781" y="9025"/>
                  </a:lnTo>
                  <a:lnTo>
                    <a:pt x="13913" y="9227"/>
                  </a:lnTo>
                  <a:lnTo>
                    <a:pt x="13781" y="9532"/>
                  </a:lnTo>
                  <a:lnTo>
                    <a:pt x="13913" y="9836"/>
                  </a:lnTo>
                  <a:lnTo>
                    <a:pt x="13781" y="10039"/>
                  </a:lnTo>
                  <a:lnTo>
                    <a:pt x="13913" y="10242"/>
                  </a:lnTo>
                  <a:lnTo>
                    <a:pt x="13781" y="10445"/>
                  </a:lnTo>
                  <a:lnTo>
                    <a:pt x="13781" y="10749"/>
                  </a:lnTo>
                  <a:lnTo>
                    <a:pt x="13781" y="10951"/>
                  </a:lnTo>
                  <a:lnTo>
                    <a:pt x="13781" y="11256"/>
                  </a:lnTo>
                  <a:lnTo>
                    <a:pt x="13648" y="11560"/>
                  </a:lnTo>
                  <a:lnTo>
                    <a:pt x="13516" y="11864"/>
                  </a:lnTo>
                  <a:lnTo>
                    <a:pt x="13516" y="11966"/>
                  </a:lnTo>
                  <a:lnTo>
                    <a:pt x="13648" y="12168"/>
                  </a:lnTo>
                  <a:lnTo>
                    <a:pt x="13516" y="12472"/>
                  </a:lnTo>
                  <a:lnTo>
                    <a:pt x="13516" y="12676"/>
                  </a:lnTo>
                  <a:lnTo>
                    <a:pt x="13383" y="12878"/>
                  </a:lnTo>
                  <a:lnTo>
                    <a:pt x="13383" y="12980"/>
                  </a:lnTo>
                  <a:lnTo>
                    <a:pt x="13383" y="13081"/>
                  </a:lnTo>
                  <a:lnTo>
                    <a:pt x="13383" y="13182"/>
                  </a:lnTo>
                  <a:lnTo>
                    <a:pt x="13251" y="13284"/>
                  </a:lnTo>
                  <a:lnTo>
                    <a:pt x="13251" y="13284"/>
                  </a:lnTo>
                  <a:lnTo>
                    <a:pt x="13251" y="13284"/>
                  </a:lnTo>
                  <a:lnTo>
                    <a:pt x="13118" y="13689"/>
                  </a:lnTo>
                  <a:lnTo>
                    <a:pt x="13118" y="13994"/>
                  </a:lnTo>
                  <a:lnTo>
                    <a:pt x="12986" y="14298"/>
                  </a:lnTo>
                  <a:lnTo>
                    <a:pt x="12853" y="14703"/>
                  </a:lnTo>
                  <a:lnTo>
                    <a:pt x="12853" y="15008"/>
                  </a:lnTo>
                  <a:lnTo>
                    <a:pt x="12721" y="15413"/>
                  </a:lnTo>
                  <a:lnTo>
                    <a:pt x="12588" y="15616"/>
                  </a:lnTo>
                  <a:lnTo>
                    <a:pt x="12456" y="15920"/>
                  </a:lnTo>
                  <a:lnTo>
                    <a:pt x="12323" y="16225"/>
                  </a:lnTo>
                  <a:lnTo>
                    <a:pt x="12191" y="16428"/>
                  </a:lnTo>
                  <a:lnTo>
                    <a:pt x="12058" y="16732"/>
                  </a:lnTo>
                  <a:lnTo>
                    <a:pt x="11793" y="17036"/>
                  </a:lnTo>
                  <a:lnTo>
                    <a:pt x="11793" y="17239"/>
                  </a:lnTo>
                  <a:lnTo>
                    <a:pt x="11528" y="17543"/>
                  </a:lnTo>
                  <a:lnTo>
                    <a:pt x="11396" y="17746"/>
                  </a:lnTo>
                  <a:lnTo>
                    <a:pt x="11131" y="17949"/>
                  </a:lnTo>
                  <a:lnTo>
                    <a:pt x="11131" y="18253"/>
                  </a:lnTo>
                  <a:lnTo>
                    <a:pt x="10866" y="18456"/>
                  </a:lnTo>
                  <a:lnTo>
                    <a:pt x="10733" y="18659"/>
                  </a:lnTo>
                  <a:lnTo>
                    <a:pt x="10468" y="18760"/>
                  </a:lnTo>
                  <a:lnTo>
                    <a:pt x="10203" y="18963"/>
                  </a:lnTo>
                  <a:lnTo>
                    <a:pt x="10070" y="19165"/>
                  </a:lnTo>
                  <a:lnTo>
                    <a:pt x="9938" y="19369"/>
                  </a:lnTo>
                  <a:lnTo>
                    <a:pt x="9673" y="19470"/>
                  </a:lnTo>
                  <a:lnTo>
                    <a:pt x="9540" y="19673"/>
                  </a:lnTo>
                  <a:lnTo>
                    <a:pt x="9408" y="19774"/>
                  </a:lnTo>
                  <a:lnTo>
                    <a:pt x="9143" y="19875"/>
                  </a:lnTo>
                  <a:lnTo>
                    <a:pt x="8878" y="19977"/>
                  </a:lnTo>
                  <a:lnTo>
                    <a:pt x="8745" y="20078"/>
                  </a:lnTo>
                  <a:lnTo>
                    <a:pt x="8348" y="20180"/>
                  </a:lnTo>
                  <a:lnTo>
                    <a:pt x="8083" y="20180"/>
                  </a:lnTo>
                  <a:lnTo>
                    <a:pt x="7818" y="20180"/>
                  </a:lnTo>
                  <a:lnTo>
                    <a:pt x="7685" y="20281"/>
                  </a:lnTo>
                  <a:lnTo>
                    <a:pt x="7420" y="20281"/>
                  </a:lnTo>
                  <a:lnTo>
                    <a:pt x="7155" y="20281"/>
                  </a:lnTo>
                  <a:lnTo>
                    <a:pt x="6890" y="20281"/>
                  </a:lnTo>
                  <a:lnTo>
                    <a:pt x="6493" y="20078"/>
                  </a:lnTo>
                  <a:lnTo>
                    <a:pt x="6227" y="20078"/>
                  </a:lnTo>
                  <a:lnTo>
                    <a:pt x="6095" y="19875"/>
                  </a:lnTo>
                  <a:lnTo>
                    <a:pt x="5830" y="19774"/>
                  </a:lnTo>
                  <a:lnTo>
                    <a:pt x="5565" y="19673"/>
                  </a:lnTo>
                  <a:lnTo>
                    <a:pt x="5432" y="19470"/>
                  </a:lnTo>
                  <a:lnTo>
                    <a:pt x="5300" y="19267"/>
                  </a:lnTo>
                  <a:lnTo>
                    <a:pt x="5035" y="19064"/>
                  </a:lnTo>
                  <a:lnTo>
                    <a:pt x="4902" y="18760"/>
                  </a:lnTo>
                  <a:lnTo>
                    <a:pt x="4505" y="18557"/>
                  </a:lnTo>
                  <a:lnTo>
                    <a:pt x="4372" y="18253"/>
                  </a:lnTo>
                  <a:lnTo>
                    <a:pt x="4107" y="17949"/>
                  </a:lnTo>
                  <a:lnTo>
                    <a:pt x="3975" y="17644"/>
                  </a:lnTo>
                  <a:lnTo>
                    <a:pt x="3975" y="17442"/>
                  </a:lnTo>
                  <a:lnTo>
                    <a:pt x="3842" y="17036"/>
                  </a:lnTo>
                  <a:lnTo>
                    <a:pt x="3710" y="16833"/>
                  </a:lnTo>
                  <a:lnTo>
                    <a:pt x="3445" y="16428"/>
                  </a:lnTo>
                  <a:lnTo>
                    <a:pt x="3312" y="16022"/>
                  </a:lnTo>
                  <a:lnTo>
                    <a:pt x="3312" y="15718"/>
                  </a:lnTo>
                  <a:lnTo>
                    <a:pt x="3047" y="15515"/>
                  </a:lnTo>
                  <a:lnTo>
                    <a:pt x="3047" y="15109"/>
                  </a:lnTo>
                  <a:lnTo>
                    <a:pt x="2915" y="14703"/>
                  </a:lnTo>
                  <a:lnTo>
                    <a:pt x="2782" y="14399"/>
                  </a:lnTo>
                  <a:lnTo>
                    <a:pt x="2782" y="14095"/>
                  </a:lnTo>
                  <a:lnTo>
                    <a:pt x="2915" y="13791"/>
                  </a:lnTo>
                  <a:lnTo>
                    <a:pt x="2782" y="13487"/>
                  </a:lnTo>
                  <a:lnTo>
                    <a:pt x="2782" y="13182"/>
                  </a:lnTo>
                  <a:lnTo>
                    <a:pt x="2782" y="12878"/>
                  </a:lnTo>
                  <a:lnTo>
                    <a:pt x="2782" y="12270"/>
                  </a:lnTo>
                  <a:lnTo>
                    <a:pt x="2650" y="11966"/>
                  </a:lnTo>
                  <a:lnTo>
                    <a:pt x="2650" y="11560"/>
                  </a:lnTo>
                  <a:lnTo>
                    <a:pt x="2782" y="11053"/>
                  </a:lnTo>
                  <a:lnTo>
                    <a:pt x="2782" y="10647"/>
                  </a:lnTo>
                  <a:lnTo>
                    <a:pt x="2782" y="10242"/>
                  </a:lnTo>
                  <a:lnTo>
                    <a:pt x="2915" y="9937"/>
                  </a:lnTo>
                  <a:lnTo>
                    <a:pt x="3047" y="9532"/>
                  </a:lnTo>
                  <a:lnTo>
                    <a:pt x="3047" y="9126"/>
                  </a:lnTo>
                  <a:lnTo>
                    <a:pt x="3047" y="8720"/>
                  </a:lnTo>
                  <a:lnTo>
                    <a:pt x="3180" y="8416"/>
                  </a:lnTo>
                  <a:lnTo>
                    <a:pt x="3312" y="7909"/>
                  </a:lnTo>
                  <a:lnTo>
                    <a:pt x="3445" y="7706"/>
                  </a:lnTo>
                  <a:lnTo>
                    <a:pt x="3577" y="7301"/>
                  </a:lnTo>
                  <a:lnTo>
                    <a:pt x="3710" y="6996"/>
                  </a:lnTo>
                  <a:lnTo>
                    <a:pt x="3975" y="6591"/>
                  </a:lnTo>
                  <a:lnTo>
                    <a:pt x="4107" y="6185"/>
                  </a:lnTo>
                  <a:lnTo>
                    <a:pt x="4240" y="5881"/>
                  </a:lnTo>
                  <a:lnTo>
                    <a:pt x="4372" y="5577"/>
                  </a:lnTo>
                  <a:lnTo>
                    <a:pt x="4505" y="5374"/>
                  </a:lnTo>
                  <a:lnTo>
                    <a:pt x="4770" y="5070"/>
                  </a:lnTo>
                  <a:lnTo>
                    <a:pt x="5035" y="4765"/>
                  </a:lnTo>
                  <a:lnTo>
                    <a:pt x="5167" y="4563"/>
                  </a:lnTo>
                  <a:lnTo>
                    <a:pt x="5432" y="4258"/>
                  </a:lnTo>
                  <a:lnTo>
                    <a:pt x="5565" y="3954"/>
                  </a:lnTo>
                  <a:lnTo>
                    <a:pt x="5830" y="3752"/>
                  </a:lnTo>
                  <a:lnTo>
                    <a:pt x="5962" y="3650"/>
                  </a:lnTo>
                  <a:lnTo>
                    <a:pt x="6360" y="3447"/>
                  </a:lnTo>
                  <a:lnTo>
                    <a:pt x="6493" y="3244"/>
                  </a:lnTo>
                  <a:lnTo>
                    <a:pt x="6758" y="3143"/>
                  </a:lnTo>
                  <a:lnTo>
                    <a:pt x="7155" y="2940"/>
                  </a:lnTo>
                  <a:lnTo>
                    <a:pt x="7420" y="2839"/>
                  </a:lnTo>
                  <a:lnTo>
                    <a:pt x="7420" y="2839"/>
                  </a:lnTo>
                  <a:lnTo>
                    <a:pt x="7420" y="2839"/>
                  </a:lnTo>
                  <a:lnTo>
                    <a:pt x="7420" y="2839"/>
                  </a:lnTo>
                  <a:lnTo>
                    <a:pt x="7288" y="2839"/>
                  </a:lnTo>
                  <a:lnTo>
                    <a:pt x="7023" y="2839"/>
                  </a:lnTo>
                  <a:lnTo>
                    <a:pt x="6758" y="2940"/>
                  </a:lnTo>
                  <a:lnTo>
                    <a:pt x="6493" y="2940"/>
                  </a:lnTo>
                  <a:lnTo>
                    <a:pt x="6095" y="3042"/>
                  </a:lnTo>
                  <a:lnTo>
                    <a:pt x="5830" y="3042"/>
                  </a:lnTo>
                  <a:lnTo>
                    <a:pt x="5565" y="3244"/>
                  </a:lnTo>
                  <a:lnTo>
                    <a:pt x="5167" y="3244"/>
                  </a:lnTo>
                  <a:lnTo>
                    <a:pt x="4902" y="3346"/>
                  </a:lnTo>
                  <a:lnTo>
                    <a:pt x="4505" y="3346"/>
                  </a:lnTo>
                  <a:lnTo>
                    <a:pt x="4240" y="3549"/>
                  </a:lnTo>
                  <a:lnTo>
                    <a:pt x="3975" y="3447"/>
                  </a:lnTo>
                  <a:lnTo>
                    <a:pt x="3842" y="3549"/>
                  </a:lnTo>
                  <a:lnTo>
                    <a:pt x="3577" y="3650"/>
                  </a:lnTo>
                  <a:lnTo>
                    <a:pt x="3312" y="3853"/>
                  </a:lnTo>
                  <a:lnTo>
                    <a:pt x="3180" y="3954"/>
                  </a:lnTo>
                  <a:lnTo>
                    <a:pt x="3047" y="4157"/>
                  </a:lnTo>
                  <a:lnTo>
                    <a:pt x="2650" y="4461"/>
                  </a:lnTo>
                  <a:lnTo>
                    <a:pt x="2385" y="4664"/>
                  </a:lnTo>
                  <a:lnTo>
                    <a:pt x="2252" y="4968"/>
                  </a:lnTo>
                  <a:lnTo>
                    <a:pt x="1987" y="5171"/>
                  </a:lnTo>
                  <a:lnTo>
                    <a:pt x="1854" y="5475"/>
                  </a:lnTo>
                  <a:lnTo>
                    <a:pt x="1589" y="5780"/>
                  </a:lnTo>
                  <a:lnTo>
                    <a:pt x="1324" y="6185"/>
                  </a:lnTo>
                  <a:lnTo>
                    <a:pt x="1192" y="6591"/>
                  </a:lnTo>
                  <a:lnTo>
                    <a:pt x="1059" y="6996"/>
                  </a:lnTo>
                  <a:lnTo>
                    <a:pt x="927" y="7301"/>
                  </a:lnTo>
                  <a:lnTo>
                    <a:pt x="794" y="7808"/>
                  </a:lnTo>
                  <a:lnTo>
                    <a:pt x="662" y="8214"/>
                  </a:lnTo>
                  <a:lnTo>
                    <a:pt x="529" y="8619"/>
                  </a:lnTo>
                  <a:lnTo>
                    <a:pt x="397" y="9025"/>
                  </a:lnTo>
                  <a:lnTo>
                    <a:pt x="264" y="9532"/>
                  </a:lnTo>
                  <a:lnTo>
                    <a:pt x="132" y="10039"/>
                  </a:lnTo>
                  <a:lnTo>
                    <a:pt x="132" y="10343"/>
                  </a:lnTo>
                  <a:lnTo>
                    <a:pt x="0" y="10850"/>
                  </a:lnTo>
                  <a:lnTo>
                    <a:pt x="0" y="11256"/>
                  </a:lnTo>
                  <a:lnTo>
                    <a:pt x="0" y="11661"/>
                  </a:lnTo>
                  <a:lnTo>
                    <a:pt x="0" y="12168"/>
                  </a:lnTo>
                  <a:lnTo>
                    <a:pt x="0" y="12676"/>
                  </a:lnTo>
                  <a:lnTo>
                    <a:pt x="0" y="13182"/>
                  </a:lnTo>
                  <a:lnTo>
                    <a:pt x="264" y="13588"/>
                  </a:lnTo>
                  <a:lnTo>
                    <a:pt x="264" y="14095"/>
                  </a:lnTo>
                  <a:lnTo>
                    <a:pt x="397" y="14501"/>
                  </a:lnTo>
                  <a:lnTo>
                    <a:pt x="397" y="15008"/>
                  </a:lnTo>
                  <a:lnTo>
                    <a:pt x="529" y="15413"/>
                  </a:lnTo>
                  <a:lnTo>
                    <a:pt x="927" y="16326"/>
                  </a:lnTo>
                  <a:lnTo>
                    <a:pt x="1192" y="17138"/>
                  </a:lnTo>
                  <a:lnTo>
                    <a:pt x="1722" y="17949"/>
                  </a:lnTo>
                  <a:lnTo>
                    <a:pt x="2119" y="18659"/>
                  </a:lnTo>
                  <a:lnTo>
                    <a:pt x="2385" y="19165"/>
                  </a:lnTo>
                  <a:lnTo>
                    <a:pt x="2915" y="19673"/>
                  </a:lnTo>
                  <a:lnTo>
                    <a:pt x="3312" y="20180"/>
                  </a:lnTo>
                  <a:lnTo>
                    <a:pt x="3842" y="20585"/>
                  </a:lnTo>
                  <a:lnTo>
                    <a:pt x="4240" y="20890"/>
                  </a:lnTo>
                  <a:lnTo>
                    <a:pt x="4902" y="21194"/>
                  </a:lnTo>
                  <a:lnTo>
                    <a:pt x="5300" y="21295"/>
                  </a:lnTo>
                  <a:lnTo>
                    <a:pt x="5697" y="21498"/>
                  </a:lnTo>
                  <a:lnTo>
                    <a:pt x="6227" y="21498"/>
                  </a:lnTo>
                  <a:lnTo>
                    <a:pt x="6758" y="21600"/>
                  </a:lnTo>
                  <a:lnTo>
                    <a:pt x="7288" y="21600"/>
                  </a:lnTo>
                  <a:lnTo>
                    <a:pt x="7685" y="21396"/>
                  </a:lnTo>
                  <a:lnTo>
                    <a:pt x="8215" y="21295"/>
                  </a:lnTo>
                  <a:lnTo>
                    <a:pt x="8745" y="21092"/>
                  </a:lnTo>
                  <a:lnTo>
                    <a:pt x="9275" y="20991"/>
                  </a:lnTo>
                  <a:lnTo>
                    <a:pt x="9673" y="20585"/>
                  </a:lnTo>
                  <a:lnTo>
                    <a:pt x="9805" y="20484"/>
                  </a:lnTo>
                  <a:lnTo>
                    <a:pt x="10335" y="20078"/>
                  </a:lnTo>
                  <a:lnTo>
                    <a:pt x="10733" y="19673"/>
                  </a:lnTo>
                  <a:lnTo>
                    <a:pt x="11263" y="19267"/>
                  </a:lnTo>
                  <a:lnTo>
                    <a:pt x="11528" y="18963"/>
                  </a:lnTo>
                  <a:lnTo>
                    <a:pt x="11793" y="18456"/>
                  </a:lnTo>
                  <a:lnTo>
                    <a:pt x="12191" y="18050"/>
                  </a:lnTo>
                  <a:lnTo>
                    <a:pt x="12588" y="17543"/>
                  </a:lnTo>
                  <a:lnTo>
                    <a:pt x="12721" y="17138"/>
                  </a:lnTo>
                  <a:lnTo>
                    <a:pt x="12986" y="16630"/>
                  </a:lnTo>
                  <a:lnTo>
                    <a:pt x="13118" y="16123"/>
                  </a:lnTo>
                  <a:lnTo>
                    <a:pt x="13251" y="15616"/>
                  </a:lnTo>
                  <a:lnTo>
                    <a:pt x="13251" y="15413"/>
                  </a:lnTo>
                  <a:lnTo>
                    <a:pt x="13251" y="15211"/>
                  </a:lnTo>
                  <a:lnTo>
                    <a:pt x="13383" y="15008"/>
                  </a:lnTo>
                  <a:lnTo>
                    <a:pt x="13383" y="14805"/>
                  </a:lnTo>
                  <a:lnTo>
                    <a:pt x="13516" y="14602"/>
                  </a:lnTo>
                  <a:lnTo>
                    <a:pt x="13516" y="14298"/>
                  </a:lnTo>
                  <a:lnTo>
                    <a:pt x="13648" y="14095"/>
                  </a:lnTo>
                  <a:lnTo>
                    <a:pt x="13648" y="13892"/>
                  </a:lnTo>
                  <a:lnTo>
                    <a:pt x="13781" y="13689"/>
                  </a:lnTo>
                  <a:lnTo>
                    <a:pt x="13781" y="13487"/>
                  </a:lnTo>
                  <a:lnTo>
                    <a:pt x="13648" y="13284"/>
                  </a:lnTo>
                  <a:lnTo>
                    <a:pt x="13781" y="12980"/>
                  </a:lnTo>
                  <a:lnTo>
                    <a:pt x="13781" y="12777"/>
                  </a:lnTo>
                  <a:lnTo>
                    <a:pt x="13781" y="12472"/>
                  </a:lnTo>
                  <a:lnTo>
                    <a:pt x="13913" y="12270"/>
                  </a:lnTo>
                  <a:lnTo>
                    <a:pt x="13781" y="12168"/>
                  </a:lnTo>
                  <a:lnTo>
                    <a:pt x="13781" y="11864"/>
                  </a:lnTo>
                  <a:lnTo>
                    <a:pt x="13781" y="11661"/>
                  </a:lnTo>
                  <a:lnTo>
                    <a:pt x="13781" y="11357"/>
                  </a:lnTo>
                  <a:lnTo>
                    <a:pt x="13781" y="11154"/>
                  </a:lnTo>
                  <a:lnTo>
                    <a:pt x="13781" y="10850"/>
                  </a:lnTo>
                  <a:lnTo>
                    <a:pt x="13648" y="10546"/>
                  </a:lnTo>
                  <a:lnTo>
                    <a:pt x="13781" y="10242"/>
                  </a:lnTo>
                  <a:lnTo>
                    <a:pt x="13648" y="10140"/>
                  </a:lnTo>
                  <a:lnTo>
                    <a:pt x="13516" y="9937"/>
                  </a:lnTo>
                  <a:lnTo>
                    <a:pt x="13516" y="9735"/>
                  </a:lnTo>
                  <a:lnTo>
                    <a:pt x="13516" y="9430"/>
                  </a:lnTo>
                  <a:lnTo>
                    <a:pt x="13383" y="9126"/>
                  </a:lnTo>
                  <a:lnTo>
                    <a:pt x="13383" y="8923"/>
                  </a:lnTo>
                  <a:lnTo>
                    <a:pt x="13251" y="8518"/>
                  </a:lnTo>
                  <a:lnTo>
                    <a:pt x="13251" y="8416"/>
                  </a:lnTo>
                  <a:lnTo>
                    <a:pt x="13118" y="8112"/>
                  </a:lnTo>
                  <a:lnTo>
                    <a:pt x="13118" y="8011"/>
                  </a:lnTo>
                  <a:lnTo>
                    <a:pt x="13251" y="7808"/>
                  </a:lnTo>
                  <a:lnTo>
                    <a:pt x="13251" y="7605"/>
                  </a:lnTo>
                  <a:lnTo>
                    <a:pt x="13251" y="7301"/>
                  </a:lnTo>
                  <a:lnTo>
                    <a:pt x="13251" y="7098"/>
                  </a:lnTo>
                  <a:lnTo>
                    <a:pt x="13383" y="6794"/>
                  </a:lnTo>
                  <a:lnTo>
                    <a:pt x="13383" y="6692"/>
                  </a:lnTo>
                  <a:lnTo>
                    <a:pt x="13648" y="6388"/>
                  </a:lnTo>
                  <a:lnTo>
                    <a:pt x="13648" y="6084"/>
                  </a:lnTo>
                  <a:lnTo>
                    <a:pt x="13781" y="5881"/>
                  </a:lnTo>
                  <a:lnTo>
                    <a:pt x="13781" y="5678"/>
                  </a:lnTo>
                  <a:lnTo>
                    <a:pt x="13913" y="5475"/>
                  </a:lnTo>
                  <a:lnTo>
                    <a:pt x="14046" y="5171"/>
                  </a:lnTo>
                  <a:lnTo>
                    <a:pt x="14178" y="5070"/>
                  </a:lnTo>
                  <a:lnTo>
                    <a:pt x="14311" y="4968"/>
                  </a:lnTo>
                  <a:lnTo>
                    <a:pt x="14443" y="4765"/>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grpSp>
      <p:sp>
        <p:nvSpPr>
          <p:cNvPr id="1036" name="未知"/>
          <p:cNvSpPr>
            <a:spLocks noChangeAspect="1"/>
          </p:cNvSpPr>
          <p:nvPr/>
        </p:nvSpPr>
        <p:spPr bwMode="auto">
          <a:xfrm>
            <a:off x="2130425" y="4749800"/>
            <a:ext cx="7013575" cy="2135188"/>
          </a:xfrm>
          <a:custGeom>
            <a:avLst/>
            <a:gdLst>
              <a:gd name="T0" fmla="*/ 0 w 21600"/>
              <a:gd name="T1" fmla="*/ 21403 h 21600"/>
              <a:gd name="T2" fmla="*/ 21600 w 21600"/>
              <a:gd name="T3" fmla="*/ 0 h 21600"/>
              <a:gd name="T4" fmla="*/ 21600 w 21600"/>
              <a:gd name="T5" fmla="*/ 21600 h 21600"/>
              <a:gd name="T6" fmla="*/ 0 w 21600"/>
              <a:gd name="T7" fmla="*/ 21403 h 21600"/>
            </a:gdLst>
            <a:ahLst/>
            <a:cxnLst>
              <a:cxn ang="0">
                <a:pos x="T0" y="T1"/>
              </a:cxn>
              <a:cxn ang="0">
                <a:pos x="T2" y="T3"/>
              </a:cxn>
              <a:cxn ang="0">
                <a:pos x="T4" y="T5"/>
              </a:cxn>
              <a:cxn ang="0">
                <a:pos x="T6" y="T7"/>
              </a:cxn>
            </a:cxnLst>
            <a:rect l="0" t="0" r="r" b="b"/>
            <a:pathLst>
              <a:path w="21600" h="21600">
                <a:moveTo>
                  <a:pt x="0" y="21403"/>
                </a:moveTo>
                <a:lnTo>
                  <a:pt x="21600" y="0"/>
                </a:lnTo>
                <a:lnTo>
                  <a:pt x="21600" y="21600"/>
                </a:lnTo>
                <a:lnTo>
                  <a:pt x="0" y="21403"/>
                </a:lnTo>
              </a:path>
            </a:pathLst>
          </a:custGeom>
          <a:solidFill>
            <a:schemeClr val="folHlink"/>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s-CO"/>
          </a:p>
        </p:txBody>
      </p:sp>
      <p:sp>
        <p:nvSpPr>
          <p:cNvPr id="1037" name="Rectangle 13"/>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9" name="Rectangle 1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40" name="Rectangle 1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41" name="Rectangle 1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4625E59-15F2-4AD2-8253-6F7CA2607C8D}" type="slidenum">
              <a:rPr lang="en-US"/>
              <a:pPr/>
              <a:t>‹Nº›</a:t>
            </a:fld>
            <a:endParaRPr lang="en-US"/>
          </a:p>
        </p:txBody>
      </p:sp>
    </p:spTree>
  </p:cSld>
  <p:clrMap bg1="dk2" tx1="lt1" bg2="dk1" tx2="lt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ransition spd="slow" advTm="15000">
    <p:dissolve/>
  </p:transition>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buFontTx/>
              <a:buNone/>
            </a:pPr>
            <a:endParaRPr lang="es-ES_tradnl" smtClean="0">
              <a:solidFill>
                <a:srgbClr val="000000"/>
              </a:solidFill>
              <a:latin typeface="Arial" charset="0"/>
              <a:ea typeface="+mn-ea"/>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buFontTx/>
              <a:buNone/>
            </a:pPr>
            <a:endParaRPr lang="es-ES_tradnl" smtClean="0">
              <a:solidFill>
                <a:srgbClr val="000000"/>
              </a:solidFill>
              <a:latin typeface="Arial" charset="0"/>
              <a:ea typeface="+mn-ea"/>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buFontTx/>
              <a:buNone/>
            </a:pPr>
            <a:fld id="{DDF12E91-C52C-4D02-A72A-0ED4B2CF6469}" type="slidenum">
              <a:rPr lang="es-ES_tradnl" smtClean="0">
                <a:solidFill>
                  <a:srgbClr val="000000"/>
                </a:solidFill>
                <a:latin typeface="Arial" charset="0"/>
                <a:ea typeface="+mn-ea"/>
              </a:rPr>
              <a:pPr>
                <a:buFontTx/>
                <a:buNone/>
              </a:pPr>
              <a:t>‹Nº›</a:t>
            </a:fld>
            <a:endParaRPr lang="es-ES_tradnl" smtClean="0">
              <a:solidFill>
                <a:srgbClr val="000000"/>
              </a:solidFill>
              <a:latin typeface="Arial" charset="0"/>
              <a:ea typeface="+mn-ea"/>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3.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469900" y="693738"/>
            <a:ext cx="8207375" cy="1079500"/>
          </a:xfrm>
        </p:spPr>
        <p:txBody>
          <a:bodyPr/>
          <a:lstStyle/>
          <a:p>
            <a:r>
              <a:rPr lang="es-CO" altLang="en-US"/>
              <a:t>Relatos de mi hijo Santiago.</a:t>
            </a:r>
          </a:p>
        </p:txBody>
      </p:sp>
      <p:sp>
        <p:nvSpPr>
          <p:cNvPr id="4099" name="Rectangle 3"/>
          <p:cNvSpPr>
            <a:spLocks noGrp="1" noChangeArrowheads="1"/>
          </p:cNvSpPr>
          <p:nvPr>
            <p:ph type="subTitle" idx="1"/>
          </p:nvPr>
        </p:nvSpPr>
        <p:spPr>
          <a:xfrm>
            <a:off x="471488" y="1773238"/>
            <a:ext cx="8212137" cy="1873250"/>
          </a:xfrm>
        </p:spPr>
        <p:txBody>
          <a:bodyPr/>
          <a:lstStyle/>
          <a:p>
            <a:pPr>
              <a:lnSpc>
                <a:spcPct val="80000"/>
              </a:lnSpc>
            </a:pPr>
            <a:r>
              <a:rPr lang="es-CO" altLang="en-US" sz="1600"/>
              <a:t>Lo que comparto con todos ustedes; es una acumulación de pensamientos en la mente</a:t>
            </a:r>
          </a:p>
          <a:p>
            <a:pPr>
              <a:lnSpc>
                <a:spcPct val="80000"/>
              </a:lnSpc>
            </a:pPr>
            <a:r>
              <a:rPr lang="es-CO" altLang="en-US" sz="1600"/>
              <a:t> de mi hijo Santiago en las cuales menciona y habla su forma de vivir al estar separado</a:t>
            </a:r>
          </a:p>
          <a:p>
            <a:pPr>
              <a:lnSpc>
                <a:spcPct val="80000"/>
              </a:lnSpc>
            </a:pPr>
            <a:r>
              <a:rPr lang="es-CO" altLang="en-US" sz="1600"/>
              <a:t> de su padre. Que falla que un menor de edad (Un Hijo) sea utilizado por la madre para</a:t>
            </a:r>
          </a:p>
          <a:p>
            <a:pPr>
              <a:lnSpc>
                <a:spcPct val="80000"/>
              </a:lnSpc>
            </a:pPr>
            <a:r>
              <a:rPr lang="es-CO" altLang="en-US" sz="1600"/>
              <a:t> obtener beneficios y plata, más de lo que la ley dicta. Intenta hacer daño al padre y solo</a:t>
            </a:r>
          </a:p>
          <a:p>
            <a:pPr>
              <a:lnSpc>
                <a:spcPct val="80000"/>
              </a:lnSpc>
            </a:pPr>
            <a:r>
              <a:rPr lang="es-CO" altLang="en-US" sz="1600"/>
              <a:t> consiguen hacer un daño al hijo y a sí misma. Este es mi caso y el de muchos padres </a:t>
            </a:r>
          </a:p>
          <a:p>
            <a:pPr>
              <a:lnSpc>
                <a:spcPct val="80000"/>
              </a:lnSpc>
            </a:pPr>
            <a:r>
              <a:rPr lang="es-CO" altLang="en-US" sz="1600"/>
              <a:t>                                               en este país y el mundo entero.</a:t>
            </a:r>
          </a:p>
        </p:txBody>
      </p:sp>
      <p:pic>
        <p:nvPicPr>
          <p:cNvPr id="4100" name="Picture 4" descr="!cid_002001c046c8$fc28a6e0$0101a8c0@HPAuthorizedCustome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95963" y="4176713"/>
            <a:ext cx="3192462" cy="2547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15000">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700338" y="693738"/>
            <a:ext cx="6192837" cy="2374900"/>
          </a:xfrm>
        </p:spPr>
        <p:txBody>
          <a:bodyPr/>
          <a:lstStyle/>
          <a:p>
            <a:r>
              <a:rPr lang="es-CO" altLang="en-US" sz="3200"/>
              <a:t>Mami: lee por favor estas palabras que pedí a mi padre que escribiera por mí para poder darte las gracias por todo lo vivido al lado tuyo a mis pocos años de edad.</a:t>
            </a:r>
          </a:p>
        </p:txBody>
      </p:sp>
      <p:pic>
        <p:nvPicPr>
          <p:cNvPr id="5123" name="Picture 3" descr="DSC_001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5400000">
            <a:off x="-340519" y="531019"/>
            <a:ext cx="2986088" cy="2089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4" name="Picture 4" descr="DSC00270"/>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53088" y="3789363"/>
            <a:ext cx="3455987" cy="2986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spd="slow" advTm="15000">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a:xfrm>
            <a:off x="457200" y="836613"/>
            <a:ext cx="4038600" cy="5289550"/>
          </a:xfrm>
        </p:spPr>
        <p:txBody>
          <a:bodyPr/>
          <a:lstStyle/>
          <a:p>
            <a:r>
              <a:rPr lang="en-US" sz="2800"/>
              <a:t>¡Mami Gracias por intentar alejarme de mi Padre cuando niño! Eso me ayudo a apreciarlo y darme cuenta que él es la persona más importante en mí vivir.</a:t>
            </a:r>
          </a:p>
        </p:txBody>
      </p:sp>
      <p:pic>
        <p:nvPicPr>
          <p:cNvPr id="6147" name="Picture 3" descr="Santi"/>
          <p:cNvPicPr>
            <a:picLocks noGrp="1" noChangeAspect="1" noChangeArrowheads="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a:xfrm>
            <a:off x="4645025" y="1341438"/>
            <a:ext cx="4038600" cy="2376487"/>
          </a:xfrm>
          <a:noFill/>
          <a:ln/>
        </p:spPr>
      </p:pic>
    </p:spTree>
  </p:cSld>
  <p:clrMapOvr>
    <a:masterClrMapping/>
  </p:clrMapOvr>
  <p:transition spd="slow" advTm="15000">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6225"/>
            <a:ext cx="8229600" cy="2073275"/>
          </a:xfrm>
        </p:spPr>
        <p:txBody>
          <a:bodyPr/>
          <a:lstStyle/>
          <a:p>
            <a:r>
              <a:rPr lang="es-CO" altLang="en-US" sz="3200"/>
              <a:t>    Gracias a ti es que puedo ver como mi </a:t>
            </a:r>
            <a:br>
              <a:rPr lang="es-CO" altLang="en-US" sz="3200"/>
            </a:br>
            <a:r>
              <a:rPr lang="es-CO" altLang="en-US" sz="3200"/>
              <a:t>    padre llega a recogerme cuando tú lo permites, en diferentes sitios y lugares para</a:t>
            </a:r>
            <a:br>
              <a:rPr lang="es-CO" altLang="en-US" sz="3200"/>
            </a:br>
            <a:r>
              <a:rPr lang="es-CO" altLang="en-US" sz="3200"/>
              <a:t> llevarme con él y compartir tiempos juntos.</a:t>
            </a:r>
          </a:p>
        </p:txBody>
      </p:sp>
      <p:pic>
        <p:nvPicPr>
          <p:cNvPr id="7171" name="Picture 3" descr="DSC00794"/>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331913" y="2636838"/>
            <a:ext cx="6034087" cy="3273425"/>
          </a:xfrm>
          <a:noFill/>
          <a:ln/>
        </p:spPr>
      </p:pic>
    </p:spTree>
  </p:cSld>
  <p:clrMapOvr>
    <a:masterClrMapping/>
  </p:clrMapOvr>
  <p:transition spd="slow" advTm="15000">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8229600" cy="1643062"/>
          </a:xfrm>
        </p:spPr>
        <p:txBody>
          <a:bodyPr/>
          <a:lstStyle/>
          <a:p>
            <a:r>
              <a:rPr lang="es-CO" altLang="en-US" sz="3200"/>
              <a:t>     Gracias madre por darle a mi padre la </a:t>
            </a:r>
            <a:br>
              <a:rPr lang="es-CO" altLang="en-US" sz="3200"/>
            </a:br>
            <a:r>
              <a:rPr lang="es-CO" altLang="en-US" sz="3200"/>
              <a:t>oportunidad de cocinar para mi cosas ricas.</a:t>
            </a:r>
            <a:br>
              <a:rPr lang="es-CO" altLang="en-US" sz="3200"/>
            </a:br>
            <a:r>
              <a:rPr lang="es-CO" altLang="en-US" sz="3200"/>
              <a:t>  ¡Mi papa es el mejor cocinero del mundo!</a:t>
            </a:r>
          </a:p>
        </p:txBody>
      </p:sp>
      <p:pic>
        <p:nvPicPr>
          <p:cNvPr id="8195" name="Picture 3" descr="DSC00868"/>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555750" y="2638425"/>
            <a:ext cx="6034088" cy="3959225"/>
          </a:xfrm>
          <a:noFill/>
          <a:ln/>
        </p:spPr>
      </p:pic>
    </p:spTree>
  </p:cSld>
  <p:clrMapOvr>
    <a:masterClrMapping/>
  </p:clrMapOvr>
  <p:transition spd="slow" advTm="15000">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2147887"/>
          </a:xfrm>
        </p:spPr>
        <p:txBody>
          <a:bodyPr/>
          <a:lstStyle/>
          <a:p>
            <a:r>
              <a:rPr lang="es-CO" altLang="en-US" sz="3200"/>
              <a:t>Gracias por entregarme a él para que pueda   el cortarme el cabello, para organizarme las unas de pies y manos, gracias por dejar que mi padre me enseñe a atar los cordones de</a:t>
            </a:r>
            <a:br>
              <a:rPr lang="es-CO" altLang="en-US" sz="3200"/>
            </a:br>
            <a:r>
              <a:rPr lang="es-CO" altLang="en-US" sz="3200"/>
              <a:t>                         mis zapatos. </a:t>
            </a:r>
          </a:p>
        </p:txBody>
      </p:sp>
      <p:pic>
        <p:nvPicPr>
          <p:cNvPr id="9219" name="Picture 3" descr="DSC_028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044575" y="2781300"/>
            <a:ext cx="7056438" cy="3744913"/>
          </a:xfrm>
          <a:noFill/>
          <a:ln/>
        </p:spPr>
      </p:pic>
    </p:spTree>
  </p:cSld>
  <p:clrMapOvr>
    <a:masterClrMapping/>
  </p:clrMapOvr>
  <p:transition spd="slow" advTm="15000">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1930400"/>
          </a:xfrm>
        </p:spPr>
        <p:txBody>
          <a:bodyPr/>
          <a:lstStyle/>
          <a:p>
            <a:r>
              <a:rPr lang="es-CO" altLang="en-US" sz="3200"/>
              <a:t>Gracias por permitir que el me haga regalos de juguetes, compartirlos con mis amigos y jugar juntos. Regalos que tengo que esperar</a:t>
            </a:r>
            <a:br>
              <a:rPr lang="es-CO" altLang="en-US" sz="3200"/>
            </a:br>
            <a:r>
              <a:rPr lang="es-CO" altLang="en-US" sz="3200"/>
              <a:t>  para poder disfrutarlos, quizá cuando sea</a:t>
            </a:r>
            <a:br>
              <a:rPr lang="es-CO" altLang="en-US" sz="3200"/>
            </a:br>
            <a:r>
              <a:rPr lang="es-CO" altLang="en-US" sz="3200"/>
              <a:t>                             grande.</a:t>
            </a:r>
          </a:p>
        </p:txBody>
      </p:sp>
      <p:pic>
        <p:nvPicPr>
          <p:cNvPr id="10243" name="Picture 3" descr="DSC00718"/>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685800" y="2709863"/>
            <a:ext cx="7848600" cy="3960812"/>
          </a:xfrm>
          <a:noFill/>
          <a:ln/>
        </p:spPr>
      </p:pic>
    </p:spTree>
  </p:cSld>
  <p:clrMapOvr>
    <a:masterClrMapping/>
  </p:clrMapOvr>
  <p:transition spd="slow" advTm="15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6225"/>
            <a:ext cx="8229600" cy="3225800"/>
          </a:xfrm>
        </p:spPr>
        <p:txBody>
          <a:bodyPr/>
          <a:lstStyle/>
          <a:p>
            <a:r>
              <a:rPr lang="es-CO" altLang="en-US" sz="3200"/>
              <a:t>Gracias por darme la oportunidad de ver a</a:t>
            </a:r>
            <a:br>
              <a:rPr lang="es-CO" altLang="en-US" sz="3200"/>
            </a:br>
            <a:r>
              <a:rPr lang="es-CO" altLang="en-US" sz="3200"/>
              <a:t>   mi padre solo unos días del año, ¡poco </a:t>
            </a:r>
            <a:br>
              <a:rPr lang="es-CO" altLang="en-US" sz="3200"/>
            </a:br>
            <a:r>
              <a:rPr lang="es-CO" altLang="en-US" sz="3200"/>
              <a:t>  tiempo para mí! pero tiempos inolvidables que recordare siempre, porque ese poco de tiempo que compartí con él, son para mí los</a:t>
            </a:r>
            <a:br>
              <a:rPr lang="es-CO" altLang="en-US" sz="3200"/>
            </a:br>
            <a:r>
              <a:rPr lang="es-CO" altLang="en-US" sz="3200"/>
              <a:t>   más hermosos tiempos de mi niñez, que </a:t>
            </a:r>
            <a:br>
              <a:rPr lang="es-CO" altLang="en-US" sz="3200"/>
            </a:br>
            <a:r>
              <a:rPr lang="es-CO" altLang="en-US" sz="3200"/>
              <a:t>                       nunca olvidare.</a:t>
            </a:r>
          </a:p>
        </p:txBody>
      </p:sp>
      <p:pic>
        <p:nvPicPr>
          <p:cNvPr id="11267" name="Picture 3" descr="DSC00857"/>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195513" y="3644900"/>
            <a:ext cx="4537075" cy="3025775"/>
          </a:xfrm>
          <a:noFill/>
          <a:ln/>
        </p:spPr>
      </p:pic>
    </p:spTree>
  </p:cSld>
  <p:clrMapOvr>
    <a:masterClrMapping/>
  </p:clrMapOvr>
  <p:transition spd="slow" advTm="15000">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229600" cy="2794000"/>
          </a:xfrm>
        </p:spPr>
        <p:txBody>
          <a:bodyPr/>
          <a:lstStyle/>
          <a:p>
            <a:r>
              <a:rPr lang="es-CO" altLang="en-US" sz="3200"/>
              <a:t>   Gracias por encerrarme en la habitación cuando hacia pataletas al preguntar por mi papa`, cuando no dejabas que hablara con</a:t>
            </a:r>
            <a:br>
              <a:rPr lang="es-CO" altLang="en-US" sz="3200"/>
            </a:br>
            <a:r>
              <a:rPr lang="es-CO" altLang="en-US" sz="3200"/>
              <a:t>   él por teléfono, porque no permitías que</a:t>
            </a:r>
            <a:br>
              <a:rPr lang="es-CO" altLang="en-US" sz="3200"/>
            </a:br>
            <a:r>
              <a:rPr lang="es-CO" altLang="en-US" sz="3200"/>
              <a:t>   fuera a verlo. El solo me ha regalado su</a:t>
            </a:r>
            <a:br>
              <a:rPr lang="es-CO" altLang="en-US" sz="3200"/>
            </a:br>
            <a:r>
              <a:rPr lang="es-CO" altLang="en-US" sz="3200"/>
              <a:t>      amor, y compresión sin castigarme.</a:t>
            </a:r>
          </a:p>
        </p:txBody>
      </p:sp>
      <p:pic>
        <p:nvPicPr>
          <p:cNvPr id="12291" name="Picture 3" descr="IMG-20131104-WA0004"/>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2268538" y="3429000"/>
            <a:ext cx="4392612" cy="3346450"/>
          </a:xfrm>
          <a:noFill/>
          <a:ln/>
        </p:spPr>
      </p:pic>
    </p:spTree>
  </p:cSld>
  <p:clrMapOvr>
    <a:masterClrMapping/>
  </p:clrMapOvr>
  <p:transition spd="slow" advTm="15000">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6225"/>
            <a:ext cx="8229600" cy="2289175"/>
          </a:xfrm>
        </p:spPr>
        <p:txBody>
          <a:bodyPr/>
          <a:lstStyle/>
          <a:p>
            <a:r>
              <a:rPr lang="es-CO" altLang="en-US" sz="3200"/>
              <a:t>Gracias por permitir a mi padre aliviar mis malos ratos con su cariño y amor, cuando</a:t>
            </a:r>
            <a:br>
              <a:rPr lang="es-CO" altLang="en-US" sz="3200"/>
            </a:br>
            <a:r>
              <a:rPr lang="es-CO" altLang="en-US" sz="3200"/>
              <a:t>        enfermo estuve, el me dio alivio.</a:t>
            </a:r>
          </a:p>
        </p:txBody>
      </p:sp>
      <p:pic>
        <p:nvPicPr>
          <p:cNvPr id="13315" name="Picture 3" descr="Santi-papa-dibujo"/>
          <p:cNvPicPr>
            <a:picLocks noGrp="1" noChangeAspect="1" noChangeArrowheads="1"/>
          </p:cNvPicPr>
          <p:nvPr>
            <p:ph sz="half" idx="1"/>
          </p:nvPr>
        </p:nvPicPr>
        <p:blipFill>
          <a:blip r:embed="rId2" cstate="print">
            <a:extLst>
              <a:ext uri="{28A0092B-C50C-407E-A947-70E740481C1C}">
                <a14:useLocalDpi xmlns:a14="http://schemas.microsoft.com/office/drawing/2010/main" xmlns="" val="0"/>
              </a:ext>
            </a:extLst>
          </a:blip>
          <a:srcRect/>
          <a:stretch>
            <a:fillRect/>
          </a:stretch>
        </p:blipFill>
        <p:spPr>
          <a:xfrm>
            <a:off x="457200" y="3502025"/>
            <a:ext cx="4038600" cy="3028950"/>
          </a:xfrm>
          <a:noFill/>
          <a:ln/>
        </p:spPr>
      </p:pic>
      <p:pic>
        <p:nvPicPr>
          <p:cNvPr id="13316" name="Picture 4" descr="santi-papa"/>
          <p:cNvPicPr>
            <a:picLocks noGrp="1" noChangeAspect="1" noChangeArrowheads="1"/>
          </p:cNvPicPr>
          <p:nvPr>
            <p:ph sz="half" idx="2"/>
          </p:nvPr>
        </p:nvPicPr>
        <p:blipFill>
          <a:blip r:embed="rId3" cstate="print">
            <a:extLst>
              <a:ext uri="{28A0092B-C50C-407E-A947-70E740481C1C}">
                <a14:useLocalDpi xmlns:a14="http://schemas.microsoft.com/office/drawing/2010/main" xmlns="" val="0"/>
              </a:ext>
            </a:extLst>
          </a:blip>
          <a:srcRect/>
          <a:stretch>
            <a:fillRect/>
          </a:stretch>
        </p:blipFill>
        <p:spPr>
          <a:xfrm>
            <a:off x="4860925" y="3502025"/>
            <a:ext cx="4038600" cy="3028950"/>
          </a:xfrm>
          <a:noFill/>
          <a:ln/>
        </p:spPr>
      </p:pic>
    </p:spTree>
  </p:cSld>
  <p:clrMapOvr>
    <a:masterClrMapping/>
  </p:clrMapOvr>
  <p:transition spd="slow" advTm="15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6225"/>
            <a:ext cx="8229600" cy="2794000"/>
          </a:xfrm>
        </p:spPr>
        <p:txBody>
          <a:bodyPr/>
          <a:lstStyle/>
          <a:p>
            <a:r>
              <a:rPr lang="es-CO" altLang="en-US" sz="3200"/>
              <a:t>  Gracias a ti, últimamente llevo ya muchos días sin ver a mi padre porque no tiene plata</a:t>
            </a:r>
            <a:br>
              <a:rPr lang="es-CO" altLang="en-US" sz="3200"/>
            </a:br>
            <a:r>
              <a:rPr lang="es-CO" altLang="en-US" sz="3200"/>
              <a:t>  para darte para yo poder compartir tiempo con él. Gracias a ti, sé que hay que cobrar a</a:t>
            </a:r>
            <a:br>
              <a:rPr lang="es-CO" altLang="en-US" sz="3200"/>
            </a:br>
            <a:r>
              <a:rPr lang="es-CO" altLang="en-US" sz="3200"/>
              <a:t>  mi padre una cuota para yo poder verlo y </a:t>
            </a:r>
            <a:br>
              <a:rPr lang="es-CO" altLang="en-US" sz="3200"/>
            </a:br>
            <a:r>
              <a:rPr lang="es-CO" altLang="en-US" sz="3200"/>
              <a:t>              compartir tiempo con él.</a:t>
            </a:r>
          </a:p>
        </p:txBody>
      </p:sp>
      <p:pic>
        <p:nvPicPr>
          <p:cNvPr id="14339" name="Picture 3" descr="santi-100-dollars"/>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1000125" y="3357563"/>
            <a:ext cx="7143750" cy="3028950"/>
          </a:xfrm>
          <a:noFill/>
          <a:ln/>
        </p:spPr>
      </p:pic>
    </p:spTree>
  </p:cSld>
  <p:clrMapOvr>
    <a:masterClrMapping/>
  </p:clrMapOvr>
  <p:transition spd="slow" advTm="15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23850" y="274638"/>
            <a:ext cx="8362950" cy="6035675"/>
          </a:xfrm>
        </p:spPr>
        <p:txBody>
          <a:bodyPr/>
          <a:lstStyle/>
          <a:p>
            <a:r>
              <a:rPr lang="es-CO" altLang="en-US" sz="3200"/>
              <a:t>Gracias a ti he conocido a esa persona que</a:t>
            </a:r>
            <a:br>
              <a:rPr lang="es-CO" altLang="en-US" sz="3200"/>
            </a:br>
            <a:r>
              <a:rPr lang="es-CO" altLang="en-US" sz="3200"/>
              <a:t>  muchos niños quisieran tener, ese padre</a:t>
            </a:r>
            <a:br>
              <a:rPr lang="es-CO" altLang="en-US" sz="3200"/>
            </a:br>
            <a:r>
              <a:rPr lang="es-CO" altLang="en-US" sz="3200"/>
              <a:t> entregado que da todo sin esperar nada de nadie, gracias a él tu y yo tenemos casa para</a:t>
            </a:r>
            <a:br>
              <a:rPr lang="es-CO" altLang="en-US" sz="3200"/>
            </a:br>
            <a:r>
              <a:rPr lang="es-CO" altLang="en-US" sz="3200"/>
              <a:t>   vivir sin pagar un arriendo, gracias a él tu</a:t>
            </a:r>
            <a:br>
              <a:rPr lang="es-CO" altLang="en-US" sz="3200"/>
            </a:br>
            <a:r>
              <a:rPr lang="es-CO" altLang="en-US" sz="3200"/>
              <a:t>     recibes plata cada mes de arriendos de</a:t>
            </a:r>
            <a:br>
              <a:rPr lang="es-CO" altLang="en-US" sz="3200"/>
            </a:br>
            <a:r>
              <a:rPr lang="es-CO" altLang="en-US" sz="3200"/>
              <a:t>    apartamentos, gracias a él se tiene para </a:t>
            </a:r>
            <a:br>
              <a:rPr lang="es-CO" altLang="en-US" sz="3200"/>
            </a:br>
            <a:r>
              <a:rPr lang="es-CO" altLang="en-US" sz="3200"/>
              <a:t>    comer,  ese hombre que ha demostrado</a:t>
            </a:r>
            <a:br>
              <a:rPr lang="es-CO" altLang="en-US" sz="3200"/>
            </a:br>
            <a:r>
              <a:rPr lang="es-CO" altLang="en-US" sz="3200"/>
              <a:t>       tener paciencia conmigo, que se ha </a:t>
            </a:r>
            <a:br>
              <a:rPr lang="es-CO" altLang="en-US" sz="3200"/>
            </a:br>
            <a:r>
              <a:rPr lang="es-CO" altLang="en-US" sz="3200"/>
              <a:t>entregado por completo a mi bien estar, que</a:t>
            </a:r>
            <a:br>
              <a:rPr lang="es-CO" altLang="en-US" sz="3200"/>
            </a:br>
            <a:r>
              <a:rPr lang="es-CO" altLang="en-US" sz="3200"/>
              <a:t>  es el la persona que necesito en mi vivir.</a:t>
            </a:r>
          </a:p>
        </p:txBody>
      </p:sp>
    </p:spTree>
  </p:cSld>
  <p:clrMapOvr>
    <a:masterClrMapping/>
  </p:clrMapOvr>
  <p:transition spd="slow" advTm="15000">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117475"/>
            <a:ext cx="8229600" cy="3671888"/>
          </a:xfrm>
        </p:spPr>
        <p:txBody>
          <a:bodyPr/>
          <a:lstStyle/>
          <a:p>
            <a:r>
              <a:rPr lang="es-CO" altLang="en-US" sz="3200"/>
              <a:t>  A ti Padre, GRACIAS  por estar para mí y</a:t>
            </a:r>
            <a:br>
              <a:rPr lang="es-CO" altLang="en-US" sz="3200"/>
            </a:br>
            <a:r>
              <a:rPr lang="es-CO" altLang="en-US" sz="3200"/>
              <a:t> por no olvidarme nunca, por tu dedicación,</a:t>
            </a:r>
            <a:br>
              <a:rPr lang="es-CO" altLang="en-US" sz="3200"/>
            </a:br>
            <a:r>
              <a:rPr lang="es-CO" altLang="en-US" sz="3200"/>
              <a:t> por tu forma de ser, he conocido lo que es</a:t>
            </a:r>
            <a:br>
              <a:rPr lang="es-CO" altLang="en-US" sz="3200"/>
            </a:br>
            <a:r>
              <a:rPr lang="es-CO" altLang="en-US" sz="3200"/>
              <a:t>                 un verdadero padre. </a:t>
            </a:r>
            <a:br>
              <a:rPr lang="es-CO" altLang="en-US" sz="3200"/>
            </a:br>
            <a:r>
              <a:rPr lang="es-CO" altLang="en-US" sz="3200"/>
              <a:t>¡NO TE VALLAS DE MI JAMAS NUNCA ME</a:t>
            </a:r>
            <a:br>
              <a:rPr lang="es-CO" altLang="en-US" sz="3200"/>
            </a:br>
            <a:r>
              <a:rPr lang="es-CO" altLang="en-US" sz="3200"/>
              <a:t>                             DEJES!</a:t>
            </a:r>
            <a:br>
              <a:rPr lang="es-CO" altLang="en-US" sz="3200"/>
            </a:br>
            <a:r>
              <a:rPr lang="es-CO" altLang="en-US" sz="3200"/>
              <a:t>                            Santiago.</a:t>
            </a:r>
          </a:p>
        </p:txBody>
      </p:sp>
      <p:pic>
        <p:nvPicPr>
          <p:cNvPr id="16387" name="Picture 3" descr="DSC_0820"/>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a:xfrm>
            <a:off x="550863" y="3789363"/>
            <a:ext cx="8047037" cy="2952750"/>
          </a:xfrm>
          <a:noFill/>
          <a:ln/>
        </p:spPr>
      </p:pic>
    </p:spTree>
  </p:cSld>
  <p:clrMapOvr>
    <a:masterClrMapping/>
  </p:clrMapOvr>
  <p:transition spd="slow" advTm="15000">
    <p:dissolve/>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buFontTx/>
              <a:buNone/>
            </a:pPr>
            <a:endParaRPr lang="es-ES" smtClean="0">
              <a:solidFill>
                <a:srgbClr val="000000"/>
              </a:solidFill>
              <a:latin typeface="Arial" charset="0"/>
              <a:ea typeface="+mn-ea"/>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a:buFontTx/>
              <a:buNone/>
            </a:pPr>
            <a:endParaRPr lang="es-ES" smtClean="0">
              <a:solidFill>
                <a:srgbClr val="000000"/>
              </a:solidFill>
              <a:latin typeface="Arial" charset="0"/>
              <a:ea typeface="+mn-ea"/>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a:buFontTx/>
              <a:buNone/>
            </a:pPr>
            <a:endParaRPr lang="es-ES" smtClean="0">
              <a:solidFill>
                <a:srgbClr val="000000"/>
              </a:solidFill>
              <a:latin typeface="Arial" charset="0"/>
              <a:ea typeface="+mn-ea"/>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a:buFontTx/>
              <a:buNone/>
            </a:pPr>
            <a:endParaRPr lang="es-ES" smtClean="0">
              <a:solidFill>
                <a:srgbClr val="000000"/>
              </a:solidFill>
              <a:latin typeface="Arial" charset="0"/>
              <a:ea typeface="+mn-ea"/>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buFontTx/>
              <a:buNone/>
            </a:pPr>
            <a:r>
              <a:rPr lang="es-ES_tradnl" sz="1200" b="1" smtClean="0">
                <a:solidFill>
                  <a:srgbClr val="04265C"/>
                </a:solidFill>
                <a:latin typeface="Berlin Sans FB Demi" pitchFamily="34" charset="0"/>
                <a:ea typeface="+mn-ea"/>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buFontTx/>
              <a:buNone/>
            </a:pPr>
            <a:endParaRPr lang="es-ES" smtClean="0">
              <a:solidFill>
                <a:srgbClr val="000000"/>
              </a:solidFill>
              <a:latin typeface="Arial" charset="0"/>
              <a:ea typeface="+mn-ea"/>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buFontTx/>
              <a:buNone/>
            </a:pPr>
            <a:r>
              <a:rPr lang="es-ES_tradnl" b="1" u="sng" smtClean="0">
                <a:solidFill>
                  <a:srgbClr val="04265C"/>
                </a:solidFill>
                <a:latin typeface="Berlin Sans FB Demi" pitchFamily="34" charset="0"/>
                <a:ea typeface="+mn-ea"/>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buFontTx/>
              <a:buNone/>
            </a:pPr>
            <a:r>
              <a:rPr lang="es-ES_tradnl" b="1" u="sng" smtClean="0">
                <a:solidFill>
                  <a:srgbClr val="04265C"/>
                </a:solidFill>
                <a:latin typeface="Berlin Sans FB Demi" pitchFamily="34" charset="0"/>
                <a:ea typeface="+mn-ea"/>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buFontTx/>
              <a:buNone/>
            </a:pPr>
            <a:r>
              <a:rPr lang="es-ES_tradnl" b="1" smtClean="0">
                <a:solidFill>
                  <a:srgbClr val="04265C"/>
                </a:solidFill>
                <a:latin typeface="Berlin Sans FB Demi" pitchFamily="34" charset="0"/>
                <a:ea typeface="+mn-ea"/>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rt_mountaineering">
  <a:themeElements>
    <a:clrScheme name="">
      <a:dk1>
        <a:srgbClr val="777777"/>
      </a:dk1>
      <a:lt1>
        <a:srgbClr val="FFFFFF"/>
      </a:lt1>
      <a:dk2>
        <a:srgbClr val="779EFF"/>
      </a:dk2>
      <a:lt2>
        <a:srgbClr val="FFFF00"/>
      </a:lt2>
      <a:accent1>
        <a:srgbClr val="33CCCC"/>
      </a:accent1>
      <a:accent2>
        <a:srgbClr val="FFFFF7"/>
      </a:accent2>
      <a:accent3>
        <a:srgbClr val="BDCCFF"/>
      </a:accent3>
      <a:accent4>
        <a:srgbClr val="DADADA"/>
      </a:accent4>
      <a:accent5>
        <a:srgbClr val="ADE2E2"/>
      </a:accent5>
      <a:accent6>
        <a:srgbClr val="E7E7E0"/>
      </a:accent6>
      <a:hlink>
        <a:srgbClr val="FF5050"/>
      </a:hlink>
      <a:folHlink>
        <a:srgbClr val="000099"/>
      </a:folHlink>
    </a:clrScheme>
    <a:fontScheme name="Art_mountaineering">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Art_mountaineer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rt_mountaineerin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rt_mountaineerin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rt_mountaineerin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rt_mountaineerin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rt_mountaineerin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rt_mountaineerin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rt_mountaineerin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rt_mountaineerin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rt_mountaineerin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rt_mountaineerin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rt_mountaineerin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5</TotalTime>
  <Pages>0</Pages>
  <Words>402</Words>
  <Characters>0</Characters>
  <Application>Microsoft Office PowerPoint</Application>
  <DocSecurity>0</DocSecurity>
  <PresentationFormat>Presentación en pantalla (4:3)</PresentationFormat>
  <Lines>0</Lines>
  <Paragraphs>47</Paragraphs>
  <Slides>14</Slides>
  <Notes>0</Notes>
  <HiddenSlides>0</HiddenSlides>
  <MMClips>0</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Art_mountaineering</vt:lpstr>
      <vt:lpstr>Diseño predeterminado</vt:lpstr>
      <vt:lpstr>Relatos de mi hijo Santiago.</vt:lpstr>
      <vt:lpstr>Mami: lee por favor estas palabras que pedí a mi padre que escribiera por mí para poder darte las gracias por todo lo vivido al lado tuyo a mis pocos años de edad.</vt:lpstr>
      <vt:lpstr>Diapositiva 3</vt:lpstr>
      <vt:lpstr>    Gracias a ti es que puedo ver como mi      padre llega a recogerme cuando tú lo permites, en diferentes sitios y lugares para  llevarme con él y compartir tiempos juntos.</vt:lpstr>
      <vt:lpstr>     Gracias madre por darle a mi padre la  oportunidad de cocinar para mi cosas ricas.   ¡Mi papa es el mejor cocinero del mundo!</vt:lpstr>
      <vt:lpstr>Gracias por entregarme a él para que pueda   el cortarme el cabello, para organizarme las unas de pies y manos, gracias por dejar que mi padre me enseñe a atar los cordones de                          mis zapatos. </vt:lpstr>
      <vt:lpstr>Gracias por permitir que el me haga regalos de juguetes, compartirlos con mis amigos y jugar juntos. Regalos que tengo que esperar   para poder disfrutarlos, quizá cuando sea                              grande.</vt:lpstr>
      <vt:lpstr>Gracias por darme la oportunidad de ver a    mi padre solo unos días del año, ¡poco    tiempo para mí! pero tiempos inolvidables que recordare siempre, porque ese poco de tiempo que compartí con él, son para mí los    más hermosos tiempos de mi niñez, que                         nunca olvidare.</vt:lpstr>
      <vt:lpstr>   Gracias por encerrarme en la habitación cuando hacia pataletas al preguntar por mi papa`, cuando no dejabas que hablara con    él por teléfono, porque no permitías que    fuera a verlo. El solo me ha regalado su       amor, y compresión sin castigarme.</vt:lpstr>
      <vt:lpstr>Gracias por permitir a mi padre aliviar mis malos ratos con su cariño y amor, cuando         enfermo estuve, el me dio alivio.</vt:lpstr>
      <vt:lpstr>  Gracias a ti, últimamente llevo ya muchos días sin ver a mi padre porque no tiene plata   para darte para yo poder compartir tiempo con él. Gracias a ti, sé que hay que cobrar a   mi padre una cuota para yo poder verlo y                compartir tiempo con él.</vt:lpstr>
      <vt:lpstr>Gracias a ti he conocido a esa persona que   muchos niños quisieran tener, ese padre  entregado que da todo sin esperar nada de nadie, gracias a él tu y yo tenemos casa para    vivir sin pagar un arriendo, gracias a él tu      recibes plata cada mes de arriendos de     apartamentos, gracias a él se tiene para      comer,  ese hombre que ha demostrado        tener paciencia conmigo, que se ha  entregado por completo a mi bien estar, que   es el la persona que necesito en mi vivir.</vt:lpstr>
      <vt:lpstr>  A ti Padre, GRACIAS  por estar para mí y  por no olvidarme nunca, por tu dedicación,  por tu forma de ser, he conocido lo que es                  un verdadero padre.  ¡NO TE VALLAS DE MI JAMAS NUNCA ME                              DEJES!                             Santiago.</vt:lpstr>
      <vt:lpstr>Diapositiva 14</vt:lpstr>
    </vt:vector>
  </TitlesOfParts>
  <LinksUpToDate>false</LinksUpToDate>
  <CharactersWithSpaces>0</CharactersWithSpaces>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Relatos de mi hijo Santiago.</dc:title>
  <dc:creator>ProBook</dc:creator>
  <cp:lastModifiedBy>Margarita M</cp:lastModifiedBy>
  <cp:revision>2</cp:revision>
  <dcterms:created xsi:type="dcterms:W3CDTF">2014-01-22T15:36:06Z</dcterms:created>
  <dcterms:modified xsi:type="dcterms:W3CDTF">2014-01-29T15:06:25Z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1033-9.1.0.4246</vt:lpwstr>
  </property>
</Properties>
</file>