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16" r:id="rId2"/>
    <p:sldId id="344" r:id="rId3"/>
    <p:sldId id="342" r:id="rId4"/>
    <p:sldId id="345" r:id="rId5"/>
    <p:sldId id="355" r:id="rId6"/>
    <p:sldId id="346" r:id="rId7"/>
    <p:sldId id="347" r:id="rId8"/>
    <p:sldId id="353" r:id="rId9"/>
    <p:sldId id="349" r:id="rId10"/>
    <p:sldId id="354" r:id="rId11"/>
    <p:sldId id="351" r:id="rId12"/>
    <p:sldId id="360" r:id="rId13"/>
    <p:sldId id="350" r:id="rId14"/>
    <p:sldId id="348" r:id="rId15"/>
    <p:sldId id="338" r:id="rId16"/>
    <p:sldId id="315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9C7FF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21" autoAdjust="0"/>
    <p:restoredTop sz="94540" autoAdjust="0"/>
  </p:normalViewPr>
  <p:slideViewPr>
    <p:cSldViewPr>
      <p:cViewPr varScale="1">
        <p:scale>
          <a:sx n="68" d="100"/>
          <a:sy n="68" d="100"/>
        </p:scale>
        <p:origin x="-582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hyperlink" Target="https://plus.google.com/107576986406600142936" TargetMode="External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C:\Documents and Settings\Dell\Escritorio\dia-de-la-madre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14544" y="-1000156"/>
            <a:ext cx="12573088" cy="828678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1472" y="928670"/>
            <a:ext cx="7500958" cy="4154965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Recuerdo </a:t>
            </a:r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en el Día de</a:t>
            </a:r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</a:t>
            </a:r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la Madre</a:t>
            </a:r>
            <a:endParaRPr lang="es-ES" sz="88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2149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929190" y="5929330"/>
            <a:ext cx="3071834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8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143644"/>
            <a:ext cx="2000264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LUIS MARIANO</a:t>
            </a:r>
            <a:endParaRPr lang="es-ES" b="1" dirty="0"/>
          </a:p>
        </p:txBody>
      </p:sp>
      <p:pic>
        <p:nvPicPr>
          <p:cNvPr id="14" name="Picture 4" descr="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785794"/>
            <a:ext cx="8143932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3000">
    <p:sndAc>
      <p:stSnd loop="1">
        <p:snd r:embed="rId2" name="luis mariano - aquellos discos dedica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echolding.com/portal/images/madrehi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70" y="0"/>
            <a:ext cx="920827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43438" y="428604"/>
            <a:ext cx="40004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Desde aquel día que partiste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me pregunte que seria de mi vida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tal vez una veleta del destino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una nube sin rumbo fijo</a:t>
            </a:r>
            <a:r>
              <a:rPr lang="es-ES" sz="2400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s-ES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embarazada.com/media/upload/images/fotos_nuevo_contenido/bebe_psicologia_infantil/madre88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57356" y="0"/>
            <a:ext cx="72866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endParaRPr lang="es-ES" sz="2400" dirty="0" smtClean="0">
              <a:solidFill>
                <a:srgbClr val="0000FF"/>
              </a:solidFill>
              <a:latin typeface="Rockwell Extra Bold" pitchFamily="18" charset="0"/>
              <a:cs typeface="Times New Roman" pitchFamily="18" charset="0"/>
            </a:endParaRP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Y como si esas palabras hubieran</a:t>
            </a: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llegado a tus oídos,</a:t>
            </a: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una noche me hablaste entre </a:t>
            </a: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mis sueños.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revistacarrusel.cl/wp-content/uploads/2012/11/madre-sola-450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91" y="0"/>
            <a:ext cx="910830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4572008"/>
            <a:ext cx="60722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Y me vi entre tus brazos,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entonces me dijiste hijo, hijo </a:t>
            </a:r>
            <a:r>
              <a:rPr lang="es-ES" sz="2400" b="1" dirty="0" err="1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mio</a:t>
            </a:r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, 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no importa que no me veas yo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te contemplo desde el cielo.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Dell\Escritorio\dia-de-la-madre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43106" y="-1071594"/>
            <a:ext cx="12573088" cy="8286784"/>
          </a:xfrm>
          <a:prstGeom prst="rect">
            <a:avLst/>
          </a:prstGeom>
          <a:noFill/>
        </p:spPr>
      </p:pic>
      <p:pic>
        <p:nvPicPr>
          <p:cNvPr id="3" name="Picture 3" descr="C:\Documents and Settings\Dell\Escritorio\dia-de-la-madre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85982" y="-571528"/>
            <a:ext cx="12573088" cy="8286784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madre e hi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14678" y="3929066"/>
            <a:ext cx="55006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endParaRPr lang="es-ES" sz="2400" b="1" dirty="0" smtClean="0">
              <a:solidFill>
                <a:srgbClr val="0000FF"/>
              </a:solidFill>
              <a:latin typeface="Rockwell Extra Bold" pitchFamily="18" charset="0"/>
              <a:cs typeface="Times New Roman" pitchFamily="18" charset="0"/>
            </a:endParaRP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Veo que a veces sufres,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que sientes tristeza y soledad,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aferrarte a lo que anhelas y jamas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pierdas la fe.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ell\Escritorio\_madre+bebe+hi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2966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00348" y="142852"/>
            <a:ext cx="6143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Demuestra el valor ante las </a:t>
            </a:r>
          </a:p>
          <a:p>
            <a:pPr lvl="0" algn="r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adversidades de la vida y 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construye</a:t>
            </a:r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 tu felicidad,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BebeYmam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4929198"/>
            <a:ext cx="60722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Desde entonces cada mañana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aspiro el aroma matinal, en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cada momento tengo tu imagen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buena.</a:t>
            </a:r>
          </a:p>
        </p:txBody>
      </p:sp>
    </p:spTree>
  </p:cSld>
  <p:clrMapOvr>
    <a:masterClrMapping/>
  </p:clrMapOvr>
  <p:transition advTm="12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69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0040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71934" y="4919008"/>
            <a:ext cx="5357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endParaRPr lang="es-ES" sz="2400" dirty="0" smtClean="0">
              <a:solidFill>
                <a:srgbClr val="0000FF"/>
              </a:solidFill>
              <a:latin typeface="Rockwell Extra Bold" pitchFamily="18" charset="0"/>
              <a:cs typeface="Times New Roman" pitchFamily="18" charset="0"/>
            </a:endParaRP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Y sobre todo recuerdo tus</a:t>
            </a: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bellos consejos </a:t>
            </a: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para nunca fracasar 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_madre e hi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7242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57554" y="357166"/>
            <a:ext cx="54292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Hoy es 5 de mayo quiero 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adornar tu tumba, como tu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adornabas mis prendas cuando 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me enseñaste a caminar.</a:t>
            </a:r>
          </a:p>
        </p:txBody>
      </p:sp>
    </p:spTree>
  </p:cSld>
  <p:clrMapOvr>
    <a:masterClrMapping/>
  </p:clrMapOvr>
  <p:transition advTm="13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C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dia-de-la-madre-regalos-originales-400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4714884"/>
            <a:ext cx="72866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Vengo a depositar estas flores,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como aquellas rosas que cortamos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juntos para llevarlas a la iglesia cuando</a:t>
            </a:r>
          </a:p>
          <a:p>
            <a:pPr lvl="0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me enseñaste a rezar.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_madre+hijo+bebe.jpg"/>
          <p:cNvPicPr>
            <a:picLocks noChangeAspect="1" noChangeArrowheads="1"/>
          </p:cNvPicPr>
          <p:nvPr/>
        </p:nvPicPr>
        <p:blipFill>
          <a:blip r:embed="rId2"/>
          <a:srcRect l="1980" r="990"/>
          <a:stretch>
            <a:fillRect/>
          </a:stretch>
        </p:blipFill>
        <p:spPr bwMode="auto">
          <a:xfrm>
            <a:off x="0" y="-785842"/>
            <a:ext cx="9144000" cy="828678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214290"/>
            <a:ext cx="6000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Gracias Madre he sentido</a:t>
            </a: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tus dulces palabras amorosas</a:t>
            </a:r>
          </a:p>
          <a:p>
            <a:pPr lvl="0" eaLnBrk="0" fontAlgn="t" hangingPunct="0"/>
            <a:r>
              <a:rPr lang="es-ES" sz="2400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que tantas veces me consolaron</a:t>
            </a:r>
          </a:p>
        </p:txBody>
      </p:sp>
    </p:spTree>
  </p:cSld>
  <p:clrMapOvr>
    <a:masterClrMapping/>
  </p:clrMapOvr>
  <p:transition advTm="1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C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5"/>
            <a:ext cx="9144000" cy="721521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4929198"/>
            <a:ext cx="77867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y aquí en el altar que tengo dedicado 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a tu memoria, vivirás eternamente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hasta que contigo y ante dios nos</a:t>
            </a:r>
          </a:p>
          <a:p>
            <a:pPr lvl="0" algn="r" eaLnBrk="0" fontAlgn="t" hangingPunct="0"/>
            <a:r>
              <a:rPr lang="es-ES" sz="2400" b="1" dirty="0" smtClean="0">
                <a:solidFill>
                  <a:srgbClr val="0000FF"/>
                </a:solidFill>
                <a:latin typeface="Rockwell Extra Bold" pitchFamily="18" charset="0"/>
                <a:cs typeface="Times New Roman" pitchFamily="18" charset="0"/>
              </a:rPr>
              <a:t>volvamos a encontrar...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DIA DE LA MADRE 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C:\Documents and Settings\Dell\Escritorio\2zxwgn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688330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14810" y="857232"/>
            <a:ext cx="4680108" cy="286230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DE LA MADRE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4" name="Picture 4" descr="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642918"/>
            <a:ext cx="435771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214282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Poema Publicado por</a:t>
            </a:r>
          </a:p>
          <a:p>
            <a:r>
              <a:rPr lang="es-ES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7" tooltip="author profile"/>
              </a:rPr>
              <a:t>Alberto Caballero Jaramillo</a:t>
            </a:r>
            <a:r>
              <a:rPr lang="es-ES" b="1" u="sng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hlinkClick r:id="rId7" tooltip="author profile"/>
              </a:rPr>
              <a:t> </a:t>
            </a:r>
            <a:endParaRPr lang="es-ES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UERDO A LA MADRE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RECUERDO A LA MADRE</Template>
  <TotalTime>3</TotalTime>
  <Words>248</Words>
  <Application>Microsoft Office PowerPoint</Application>
  <PresentationFormat>Presentación en pantalla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RECUERDO A LA MADRE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2013-04-29T13:28:28Z</dcterms:created>
  <dcterms:modified xsi:type="dcterms:W3CDTF">2013-04-29T13:32:07Z</dcterms:modified>
</cp:coreProperties>
</file>