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</p:sldIdLst>
  <p:sldSz cx="9144000" cy="6858000" type="screen4x3"/>
  <p:notesSz cx="6858000" cy="9144000"/>
  <p:custDataLst>
    <p:tags r:id="rId12"/>
  </p:custData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7" d="100"/>
          <a:sy n="17" d="100"/>
        </p:scale>
        <p:origin x="-114" y="-1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 advClick="0"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5E9EFF">
                <a:alpha val="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E8CB4-3AD9-4F7B-9418-ADE699E0A20E}" type="datetimeFigureOut">
              <a:rPr lang="es-MX" smtClean="0"/>
              <a:pPr/>
              <a:t>24/08/2012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2A74A-7BB9-49BC-9C4F-B8FACE8B3E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Gerardo%20Rocha\Music\JOHN%20LENNON%20-%20LIVE%20IN%20N.Y.C%20SELECTION\03%20%20Woman.mp3" TargetMode="External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¿Que pretendo de ti?</a:t>
            </a:r>
            <a:br>
              <a:rPr lang="es-MX" dirty="0" smtClean="0"/>
            </a:br>
            <a:r>
              <a:rPr lang="es-MX" dirty="0" smtClean="0"/>
              <a:t>                                  </a:t>
            </a:r>
            <a:r>
              <a:rPr lang="es-MX" sz="1600" dirty="0" smtClean="0"/>
              <a:t>G.R.G.</a:t>
            </a:r>
            <a:endParaRPr lang="es-MX" sz="16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743200" y="3786190"/>
            <a:ext cx="6400800" cy="1752600"/>
          </a:xfrm>
        </p:spPr>
        <p:txBody>
          <a:bodyPr>
            <a:normAutofit/>
          </a:bodyPr>
          <a:lstStyle/>
          <a:p>
            <a:r>
              <a:rPr lang="es-MX" sz="2000" dirty="0" smtClean="0">
                <a:solidFill>
                  <a:schemeClr val="tx1"/>
                </a:solidFill>
              </a:rPr>
              <a:t>                                                      Música: </a:t>
            </a:r>
            <a:r>
              <a:rPr lang="es-MX" sz="2000" dirty="0" err="1" smtClean="0">
                <a:solidFill>
                  <a:schemeClr val="tx1"/>
                </a:solidFill>
              </a:rPr>
              <a:t>Woman</a:t>
            </a:r>
            <a:r>
              <a:rPr lang="es-MX" sz="2000" dirty="0" smtClean="0">
                <a:solidFill>
                  <a:schemeClr val="tx1"/>
                </a:solidFill>
              </a:rPr>
              <a:t>, John </a:t>
            </a:r>
            <a:r>
              <a:rPr lang="es-MX" sz="2000" dirty="0" err="1" smtClean="0">
                <a:solidFill>
                  <a:schemeClr val="tx1"/>
                </a:solidFill>
              </a:rPr>
              <a:t>Lennon</a:t>
            </a:r>
            <a:endParaRPr lang="es-MX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Picture 2" descr="C:\Users\Gerardo Rocha\Pictures\DIANA CAZADORA\PICT0288.JPG"/>
          <p:cNvPicPr>
            <a:picLocks noChangeAspect="1" noChangeArrowheads="1"/>
          </p:cNvPicPr>
          <p:nvPr/>
        </p:nvPicPr>
        <p:blipFill>
          <a:blip r:embed="rId4" cstate="print"/>
          <a:srcRect r="5756" b="45387"/>
          <a:stretch>
            <a:fillRect/>
          </a:stretch>
        </p:blipFill>
        <p:spPr>
          <a:xfrm>
            <a:off x="-214313" y="0"/>
            <a:ext cx="9358313" cy="7231355"/>
          </a:xfrm>
          <a:prstGeom prst="rect">
            <a:avLst/>
          </a:prstGeom>
          <a:noFill/>
        </p:spPr>
      </p:pic>
      <p:sp>
        <p:nvSpPr>
          <p:cNvPr id="5" name="2 Marcador de contenido"/>
          <p:cNvSpPr txBox="1">
            <a:spLocks/>
          </p:cNvSpPr>
          <p:nvPr/>
        </p:nvSpPr>
        <p:spPr>
          <a:xfrm>
            <a:off x="0" y="28572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</a:rPr>
              <a:t>¿Que pretendo yo de ti?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</a:rPr>
              <a:t>debes saber, que de ti, no pretendo nada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</a:rPr>
              <a:t>pretendo que sepas que eres amada</a:t>
            </a:r>
          </a:p>
        </p:txBody>
      </p:sp>
      <p:pic>
        <p:nvPicPr>
          <p:cNvPr id="6" name="03  Woman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5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">
                <p:cTn id="3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 descr="C:\Users\Gerardo Rocha\Pictures\DIANA CAZADORA\DCAM0040.JPG"/>
          <p:cNvPicPr>
            <a:picLocks noChangeAspect="1" noChangeArrowheads="1"/>
          </p:cNvPicPr>
          <p:nvPr/>
        </p:nvPicPr>
        <p:blipFill>
          <a:blip r:embed="rId2" cstate="print"/>
          <a:srcRect l="24306" t="18518" r="36806" b="425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00166" y="0"/>
            <a:ext cx="764383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es-MX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>
              <a:defRPr/>
            </a:pPr>
            <a:r>
              <a:rPr lang="es-MX" sz="3200" dirty="0">
                <a:solidFill>
                  <a:schemeClr val="bg1"/>
                </a:solidFill>
                <a:latin typeface="Ariane Extra Bold DB" pitchFamily="2" charset="0"/>
              </a:rPr>
              <a:t>pretendo de ti un pensamiento,</a:t>
            </a:r>
          </a:p>
          <a:p>
            <a:pPr>
              <a:defRPr/>
            </a:pPr>
            <a:r>
              <a:rPr lang="es-MX" sz="3200" dirty="0">
                <a:solidFill>
                  <a:schemeClr val="bg1"/>
                </a:solidFill>
                <a:latin typeface="Ariane Extra Bold DB" pitchFamily="2" charset="0"/>
              </a:rPr>
              <a:t>una palabra, una sonrisa, una mirada</a:t>
            </a:r>
          </a:p>
        </p:txBody>
      </p:sp>
    </p:spTree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4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smtClean="0"/>
          </a:p>
        </p:txBody>
      </p:sp>
      <p:pic>
        <p:nvPicPr>
          <p:cNvPr id="32770" name="Picture 2" descr="C:\Users\Gerardo Rocha\Pictures\BELLAS ARTES\PICT02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556" r="9984" b="53613"/>
          <a:stretch>
            <a:fillRect/>
          </a:stretch>
        </p:blipFill>
        <p:spPr>
          <a:xfrm>
            <a:off x="0" y="0"/>
            <a:ext cx="9364663" cy="6858000"/>
          </a:xfrm>
          <a:noFill/>
        </p:spPr>
      </p:pic>
      <p:sp>
        <p:nvSpPr>
          <p:cNvPr id="4" name="3 Rectángulo"/>
          <p:cNvSpPr/>
          <p:nvPr/>
        </p:nvSpPr>
        <p:spPr>
          <a:xfrm>
            <a:off x="0" y="2500306"/>
            <a:ext cx="89297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es </a:t>
            </a: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pretender tocar tu corazón con las palabras,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214290"/>
            <a:ext cx="64988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Es como querer volar sin tener alas,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714356"/>
            <a:ext cx="8858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es pretender decir lo que nadie ha dicho</a:t>
            </a:r>
            <a:r>
              <a:rPr lang="es-MX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,</a:t>
            </a:r>
            <a:endParaRPr lang="es-MX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ne Extra Bold DB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285860"/>
            <a:ext cx="7991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es pretender escribir  lo que nadie ha escrito,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1928802"/>
            <a:ext cx="8858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es pretender decir lo que </a:t>
            </a:r>
            <a:r>
              <a:rPr lang="es-MX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núnca</a:t>
            </a:r>
            <a:r>
              <a:rPr lang="es-MX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 </a:t>
            </a: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has escuchado,</a:t>
            </a:r>
          </a:p>
        </p:txBody>
      </p:sp>
    </p:spTree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7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smtClean="0"/>
          </a:p>
        </p:txBody>
      </p:sp>
      <p:pic>
        <p:nvPicPr>
          <p:cNvPr id="33794" name="Picture 2" descr="C:\Users\Gerardo Rocha\Pictures\BELLAS ARTES\PICT026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7158" y="1000108"/>
            <a:ext cx="45370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endParaRPr lang="es-MX" sz="1600" dirty="0">
              <a:solidFill>
                <a:srgbClr val="FF00FF"/>
              </a:solidFill>
            </a:endParaRPr>
          </a:p>
          <a:p>
            <a:pPr>
              <a:defRPr/>
            </a:pPr>
            <a:endParaRPr lang="es-MX" sz="1600" dirty="0"/>
          </a:p>
        </p:txBody>
      </p:sp>
      <p:sp>
        <p:nvSpPr>
          <p:cNvPr id="6" name="5 Rectángulo"/>
          <p:cNvSpPr/>
          <p:nvPr/>
        </p:nvSpPr>
        <p:spPr>
          <a:xfrm>
            <a:off x="0" y="214290"/>
            <a:ext cx="7771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es como querer tocar el cielo con las manos</a:t>
            </a:r>
            <a:r>
              <a:rPr lang="es-MX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</a:t>
            </a:r>
          </a:p>
        </p:txBody>
      </p:sp>
    </p:spTree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2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MX" dirty="0" smtClean="0"/>
          </a:p>
        </p:txBody>
      </p:sp>
      <p:pic>
        <p:nvPicPr>
          <p:cNvPr id="16388" name="Picture 6" descr="C:\Users\Gerardo Rocha\Pictures\DIANA CAZADORA\PICT0289.JPG"/>
          <p:cNvPicPr>
            <a:picLocks noChangeAspect="1" noChangeArrowheads="1"/>
          </p:cNvPicPr>
          <p:nvPr/>
        </p:nvPicPr>
        <p:blipFill>
          <a:blip r:embed="rId2" cstate="print"/>
          <a:srcRect r="17968" b="34375"/>
          <a:stretch>
            <a:fillRect/>
          </a:stretch>
        </p:blipFill>
        <p:spPr bwMode="auto">
          <a:xfrm>
            <a:off x="0" y="0"/>
            <a:ext cx="916784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214282" y="2857496"/>
            <a:ext cx="45370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endParaRPr lang="es-MX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>
              <a:defRPr/>
            </a:pPr>
            <a:endParaRPr lang="es-MX" sz="1600" dirty="0">
              <a:solidFill>
                <a:srgbClr val="FF00FF"/>
              </a:solidFill>
            </a:endParaRPr>
          </a:p>
          <a:p>
            <a:pPr>
              <a:defRPr/>
            </a:pPr>
            <a:endParaRPr lang="es-MX" sz="1600" dirty="0">
              <a:solidFill>
                <a:srgbClr val="FF00FF"/>
              </a:solidFill>
            </a:endParaRPr>
          </a:p>
        </p:txBody>
      </p:sp>
      <p:pic>
        <p:nvPicPr>
          <p:cNvPr id="6" name="Picture 6" descr="C:\Users\Gerardo Rocha\Pictures\DIANA CAZADORA\PICT0289.JPG"/>
          <p:cNvPicPr>
            <a:picLocks noChangeAspect="1" noChangeArrowheads="1"/>
          </p:cNvPicPr>
          <p:nvPr/>
        </p:nvPicPr>
        <p:blipFill>
          <a:blip r:embed="rId2" cstate="print"/>
          <a:srcRect r="4971"/>
          <a:stretch>
            <a:fillRect/>
          </a:stretch>
        </p:blipFill>
        <p:spPr bwMode="auto">
          <a:xfrm>
            <a:off x="4500562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3500438"/>
            <a:ext cx="78581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Es disparar una flecha al horizonte,</a:t>
            </a:r>
          </a:p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deseando en tu corazón hacer diana</a:t>
            </a:r>
            <a:r>
              <a:rPr lang="es-MX" dirty="0">
                <a:solidFill>
                  <a:srgbClr val="FF00FF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2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2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MX" dirty="0" smtClean="0"/>
          </a:p>
        </p:txBody>
      </p:sp>
      <p:pic>
        <p:nvPicPr>
          <p:cNvPr id="24580" name="Picture 4" descr="DIANA CAZADORA 4pg"/>
          <p:cNvPicPr>
            <a:picLocks noChangeAspect="1" noChangeArrowheads="1"/>
          </p:cNvPicPr>
          <p:nvPr/>
        </p:nvPicPr>
        <p:blipFill>
          <a:blip r:embed="rId2" cstate="print"/>
          <a:srcRect t="27682" r="73965" b="3323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500298" y="428604"/>
            <a:ext cx="45370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endParaRPr lang="es-MX" sz="1600" dirty="0">
              <a:solidFill>
                <a:srgbClr val="FF00FF"/>
              </a:solidFill>
            </a:endParaRPr>
          </a:p>
          <a:p>
            <a:pPr>
              <a:defRPr/>
            </a:pPr>
            <a:endParaRPr lang="es-MX" sz="1600" dirty="0"/>
          </a:p>
        </p:txBody>
      </p:sp>
      <p:pic>
        <p:nvPicPr>
          <p:cNvPr id="6" name="Picture 4" descr="DIANA CAZADORA 4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06362"/>
            <a:ext cx="4645025" cy="675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42844" y="385762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Que pretendo yo de ti?</a:t>
            </a:r>
          </a:p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sabe que nada</a:t>
            </a:r>
          </a:p>
        </p:txBody>
      </p:sp>
    </p:spTree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smtClean="0"/>
          </a:p>
        </p:txBody>
      </p:sp>
      <p:pic>
        <p:nvPicPr>
          <p:cNvPr id="34818" name="Picture 2" descr="C:\Users\Gerardo Rocha\Pictures\DIANA CAZADORA\DIANA CAZADORA 10 pg.jpg"/>
          <p:cNvPicPr>
            <a:picLocks noChangeAspect="1" noChangeArrowheads="1"/>
          </p:cNvPicPr>
          <p:nvPr/>
        </p:nvPicPr>
        <p:blipFill>
          <a:blip r:embed="rId2" cstate="print"/>
          <a:srcRect l="993" r="80991"/>
          <a:stretch>
            <a:fillRect/>
          </a:stretch>
        </p:blipFill>
        <p:spPr bwMode="auto">
          <a:xfrm>
            <a:off x="0" y="-215976"/>
            <a:ext cx="9358346" cy="707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Gerardo Rocha\Pictures\DIANA CAZADORA\DIANA CAZADORA 10 pg.jpg"/>
          <p:cNvPicPr>
            <a:picLocks noChangeAspect="1" noChangeArrowheads="1"/>
          </p:cNvPicPr>
          <p:nvPr/>
        </p:nvPicPr>
        <p:blipFill>
          <a:blip r:embed="rId2" cstate="print"/>
          <a:srcRect l="16729" r="17877"/>
          <a:stretch>
            <a:fillRect/>
          </a:stretch>
        </p:blipFill>
        <p:spPr bwMode="auto">
          <a:xfrm>
            <a:off x="6286512" y="-214338"/>
            <a:ext cx="3071834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642910" y="3286124"/>
            <a:ext cx="48622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una palabra, una sonrisa,</a:t>
            </a:r>
          </a:p>
        </p:txBody>
      </p:sp>
    </p:spTree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pic>
        <p:nvPicPr>
          <p:cNvPr id="5126" name="Picture 6" descr="C:\Users\Gerardo Rocha\Pictures\DIANA CAZADORA\PICT0287.JPG"/>
          <p:cNvPicPr>
            <a:picLocks noChangeAspect="1" noChangeArrowheads="1"/>
          </p:cNvPicPr>
          <p:nvPr/>
        </p:nvPicPr>
        <p:blipFill>
          <a:blip r:embed="rId2" cstate="print"/>
          <a:srcRect l="18265" t="14146" r="18797" b="229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286116" y="4429132"/>
            <a:ext cx="56300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ne Extra Bold DB" pitchFamily="2" charset="0"/>
              </a:rPr>
              <a:t>un  pensamiento, una mirada.</a:t>
            </a:r>
          </a:p>
        </p:txBody>
      </p:sp>
      <p:sp>
        <p:nvSpPr>
          <p:cNvPr id="7" name="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/>
          </a:p>
        </p:txBody>
      </p:sp>
    </p:spTree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MX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f5dd3b5eab04799935286d652a75b776e2b83c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199</Words>
  <Application>Microsoft Office PowerPoint</Application>
  <PresentationFormat>Presentación en pantalla (4:3)</PresentationFormat>
  <Paragraphs>49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¿Que pretendo de ti?                                   G.R.G.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¿Que pretendo de ti? G.R.</dc:title>
  <dc:creator>Gerardo Rocha</dc:creator>
  <cp:lastModifiedBy>Gerardo Rocha</cp:lastModifiedBy>
  <cp:revision>35</cp:revision>
  <dcterms:created xsi:type="dcterms:W3CDTF">2010-04-14T07:31:17Z</dcterms:created>
  <dcterms:modified xsi:type="dcterms:W3CDTF">2012-08-24T07:27:43Z</dcterms:modified>
</cp:coreProperties>
</file>