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wgPbuOqF3BPECxJyhWYpA==" hashData="H7EPxUeHslyF3vxH7pK7o/BJ2P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900FF"/>
    <a:srgbClr val="99FF33"/>
    <a:srgbClr val="00FF00"/>
    <a:srgbClr val="FF00FF"/>
    <a:srgbClr val="B9179A"/>
    <a:srgbClr val="FFFD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96BF1C-EBCD-4E07-9A9D-05F6C7D4FEF5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2BF10B-CB46-40C5-A5D6-5C92FBC540C7}" type="slidenum">
              <a:rPr lang="es-CO" smtClean="0"/>
              <a:pPr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6164-8DF5-4829-983E-88854D554B45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A6D12-DC1E-42D9-B601-4020BF82F74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6164-8DF5-4829-983E-88854D554B45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A6D12-DC1E-42D9-B601-4020BF82F74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6164-8DF5-4829-983E-88854D554B45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A6D12-DC1E-42D9-B601-4020BF82F74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6164-8DF5-4829-983E-88854D554B45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A6D12-DC1E-42D9-B601-4020BF82F74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6164-8DF5-4829-983E-88854D554B45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A6D12-DC1E-42D9-B601-4020BF82F74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6164-8DF5-4829-983E-88854D554B45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A6D12-DC1E-42D9-B601-4020BF82F74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6164-8DF5-4829-983E-88854D554B45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A6D12-DC1E-42D9-B601-4020BF82F74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6164-8DF5-4829-983E-88854D554B45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A6D12-DC1E-42D9-B601-4020BF82F74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6164-8DF5-4829-983E-88854D554B45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A6D12-DC1E-42D9-B601-4020BF82F74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6164-8DF5-4829-983E-88854D554B45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A6D12-DC1E-42D9-B601-4020BF82F74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6164-8DF5-4829-983E-88854D554B45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5A6D12-DC1E-42D9-B601-4020BF82F74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A6164-8DF5-4829-983E-88854D554B45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5A6D12-DC1E-42D9-B601-4020BF82F74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F:\Me%20Sobran%20Las%20Palabras%20%20%20%20%20Binomio%20De%20Oro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 dirty="0"/>
          </a:p>
        </p:txBody>
      </p:sp>
      <p:pic>
        <p:nvPicPr>
          <p:cNvPr id="4" name="3 Imagen" descr="anime-parejas-trist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611560" y="0"/>
            <a:ext cx="785189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Siempre podrás contar conmigo </a:t>
            </a:r>
            <a:endParaRPr lang="es-ES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671848" y="5934670"/>
            <a:ext cx="24721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i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Gloria R</a:t>
            </a:r>
            <a:endParaRPr lang="es-ES" sz="5400" b="1" i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9" name="8 Imagen" descr="clic20mous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5805264"/>
            <a:ext cx="1296144" cy="891481"/>
          </a:xfrm>
          <a:prstGeom prst="rect">
            <a:avLst/>
          </a:prstGeom>
        </p:spPr>
      </p:pic>
      <p:pic>
        <p:nvPicPr>
          <p:cNvPr id="10" name="Me Sobran Las Palabras     Binomio De Oro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179512" y="18864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pareja  abrazad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251520" y="5103674"/>
            <a:ext cx="859429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Por  nuestras horas compartidas…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pareja-feli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683568" y="5103674"/>
            <a:ext cx="727280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Por las veces que me has hecho reír 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plu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escalera al ciel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188640"/>
            <a:ext cx="925163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Por las palabras sinceras y nuestras largas conversaciones</a:t>
            </a:r>
            <a:endParaRPr lang="es-ES" sz="5400" b="1" cap="none" spc="0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trips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diciendo-un-secreto-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-292516" y="4797152"/>
            <a:ext cx="943651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FF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Por escucharme y comprenderme</a:t>
            </a:r>
            <a:endParaRPr lang="es-E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FF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ransition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8" name="7 Marcador de contenido" descr="images lluvi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10" name="9 Rectángulo"/>
          <p:cNvSpPr/>
          <p:nvPr/>
        </p:nvSpPr>
        <p:spPr>
          <a:xfrm>
            <a:off x="323528" y="188640"/>
            <a:ext cx="847640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CO" sz="5400" b="1" cap="all" spc="0" dirty="0" smtClean="0">
                <a:ln/>
                <a:solidFill>
                  <a:srgbClr val="00B0F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Por ayudarme a superar días difíciles… </a:t>
            </a:r>
            <a:endParaRPr lang="es-CO" sz="5400" b="1" cap="all" spc="0" dirty="0">
              <a:ln/>
              <a:solidFill>
                <a:srgbClr val="00B0F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>
    <p:wheel spokes="2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amanecer  lind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6 Rectángulo"/>
          <p:cNvSpPr/>
          <p:nvPr/>
        </p:nvSpPr>
        <p:spPr>
          <a:xfrm>
            <a:off x="0" y="4272677"/>
            <a:ext cx="914400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99FF33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Y hacerme más fácil la vida que a veces nos desconcierta a todos.</a:t>
            </a:r>
            <a:endParaRPr lang="es-ES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99FF33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diamond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amigos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5103674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99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Por estar siempre conmigo y ser una gran persona 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9900FF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zoom dir="in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bosque-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Por eso y mucho más siempre estaré cuando me necesites </a:t>
            </a:r>
            <a:endParaRPr lang="es-ES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411760" y="4272677"/>
            <a:ext cx="453650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Gracias por ser tan especial - 626</a:t>
            </a:r>
            <a:endParaRPr lang="es-ES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wheel spokes="8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O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O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O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O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138</Words>
  <Application>Microsoft Office PowerPoint</Application>
  <PresentationFormat>Presentación en pantalla (4:3)</PresentationFormat>
  <Paragraphs>39</Paragraphs>
  <Slides>10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FAMILIA FRANCO</dc:creator>
  <cp:lastModifiedBy>FAMILIA FRANCO</cp:lastModifiedBy>
  <cp:revision>9</cp:revision>
  <dcterms:created xsi:type="dcterms:W3CDTF">2011-11-23T20:59:10Z</dcterms:created>
  <dcterms:modified xsi:type="dcterms:W3CDTF">2011-11-23T22:42:29Z</dcterms:modified>
</cp:coreProperties>
</file>