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1" r:id="rId4"/>
    <p:sldId id="276" r:id="rId5"/>
    <p:sldId id="267" r:id="rId6"/>
    <p:sldId id="262" r:id="rId7"/>
    <p:sldId id="263" r:id="rId8"/>
    <p:sldId id="277" r:id="rId9"/>
    <p:sldId id="264" r:id="rId10"/>
    <p:sldId id="279" r:id="rId11"/>
    <p:sldId id="266" r:id="rId12"/>
    <p:sldId id="272" r:id="rId13"/>
    <p:sldId id="274" r:id="rId14"/>
    <p:sldId id="268" r:id="rId15"/>
    <p:sldId id="269" r:id="rId16"/>
    <p:sldId id="283" r:id="rId17"/>
  </p:sldIdLst>
  <p:sldSz cx="9144000" cy="6858000" type="screen4x3"/>
  <p:notesSz cx="6858000" cy="9144000"/>
  <p:custDataLst>
    <p:tags r:id="rId18"/>
  </p:custData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4" d="100"/>
          <a:sy n="74" d="100"/>
        </p:scale>
        <p:origin x="-108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CF8D-19A5-4ECE-8E68-8654CC33810C}" type="datetimeFigureOut">
              <a:rPr lang="es-MX" smtClean="0"/>
              <a:pPr/>
              <a:t>30/08/2012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0F13-24D1-47BD-BD3D-499B18B54C8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CF8D-19A5-4ECE-8E68-8654CC33810C}" type="datetimeFigureOut">
              <a:rPr lang="es-MX" smtClean="0"/>
              <a:pPr/>
              <a:t>30/08/2012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0F13-24D1-47BD-BD3D-499B18B54C8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CF8D-19A5-4ECE-8E68-8654CC33810C}" type="datetimeFigureOut">
              <a:rPr lang="es-MX" smtClean="0"/>
              <a:pPr/>
              <a:t>30/08/2012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0F13-24D1-47BD-BD3D-499B18B54C8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CF8D-19A5-4ECE-8E68-8654CC33810C}" type="datetimeFigureOut">
              <a:rPr lang="es-MX" smtClean="0"/>
              <a:pPr/>
              <a:t>30/08/2012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0F13-24D1-47BD-BD3D-499B18B54C8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CF8D-19A5-4ECE-8E68-8654CC33810C}" type="datetimeFigureOut">
              <a:rPr lang="es-MX" smtClean="0"/>
              <a:pPr/>
              <a:t>30/08/2012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0F13-24D1-47BD-BD3D-499B18B54C8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CF8D-19A5-4ECE-8E68-8654CC33810C}" type="datetimeFigureOut">
              <a:rPr lang="es-MX" smtClean="0"/>
              <a:pPr/>
              <a:t>30/08/2012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0F13-24D1-47BD-BD3D-499B18B54C8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CF8D-19A5-4ECE-8E68-8654CC33810C}" type="datetimeFigureOut">
              <a:rPr lang="es-MX" smtClean="0"/>
              <a:pPr/>
              <a:t>30/08/2012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0F13-24D1-47BD-BD3D-499B18B54C8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CF8D-19A5-4ECE-8E68-8654CC33810C}" type="datetimeFigureOut">
              <a:rPr lang="es-MX" smtClean="0"/>
              <a:pPr/>
              <a:t>30/08/2012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0F13-24D1-47BD-BD3D-499B18B54C8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CF8D-19A5-4ECE-8E68-8654CC33810C}" type="datetimeFigureOut">
              <a:rPr lang="es-MX" smtClean="0"/>
              <a:pPr/>
              <a:t>30/08/2012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0F13-24D1-47BD-BD3D-499B18B54C8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CF8D-19A5-4ECE-8E68-8654CC33810C}" type="datetimeFigureOut">
              <a:rPr lang="es-MX" smtClean="0"/>
              <a:pPr/>
              <a:t>30/08/2012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0F13-24D1-47BD-BD3D-499B18B54C8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ECF8D-19A5-4ECE-8E68-8654CC33810C}" type="datetimeFigureOut">
              <a:rPr lang="es-MX" smtClean="0"/>
              <a:pPr/>
              <a:t>30/08/2012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020F13-24D1-47BD-BD3D-499B18B54C8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135194-F353-48AF-A910-6B1E6E1C2C7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7ECF8D-19A5-4ECE-8E68-8654CC33810C}" type="datetimeFigureOut">
              <a:rPr lang="es-MX" smtClean="0"/>
              <a:pPr/>
              <a:t>30/08/2012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020F13-24D1-47BD-BD3D-499B18B54C8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0ACABF7-CCA1-4338-9E5D-81EEA66E0DEF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 smtClean="0">
                <a:solidFill>
                  <a:schemeClr val="bg1"/>
                </a:solidFill>
              </a:rPr>
              <a:t>Jardinero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 dirty="0"/>
          </a:p>
        </p:txBody>
      </p:sp>
      <p:pic>
        <p:nvPicPr>
          <p:cNvPr id="4" name="María Marta Serra Lima Algo contigo.wav">
            <a:hlinkClick r:id="" action="ppaction://media"/>
          </p:cNvPr>
          <p:cNvPicPr>
            <a:picLocks noRot="1" noChangeAspect="1"/>
          </p:cNvPicPr>
          <p:nvPr>
            <a:wavAudioFile r:embed="rId1" name="María Marta Serra Lima Algo contigo.wav"/>
          </p:nvPr>
        </p:nvPicPr>
        <p:blipFill>
          <a:blip r:embed="rId4" cstate="print"/>
          <a:stretch>
            <a:fillRect/>
          </a:stretch>
        </p:blipFill>
        <p:spPr>
          <a:xfrm>
            <a:off x="611560" y="630932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8000">
    <p:sndAc>
      <p:stSnd>
        <p:snd r:embed="rId3" name="MMSL Algo conti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a 1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rcRect/>
          <a:stretch>
            <a:fillRect/>
          </a:stretch>
        </p:blipFill>
        <p:spPr>
          <a:xfrm>
            <a:off x="1619672" y="-387424"/>
            <a:ext cx="6048672" cy="831692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4 Título"/>
          <p:cNvSpPr txBox="1">
            <a:spLocks/>
          </p:cNvSpPr>
          <p:nvPr/>
        </p:nvSpPr>
        <p:spPr>
          <a:xfrm>
            <a:off x="2051720" y="4365104"/>
            <a:ext cx="5400600" cy="20162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A veces quisiera ser </a:t>
            </a:r>
            <a:b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de tu </a:t>
            </a: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jardín</a:t>
            </a: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...</a:t>
            </a:r>
            <a:endParaRPr kumimoji="0" lang="es-MX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ne Extra Bold DB" pitchFamily="2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 </a:t>
            </a: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                          </a:t>
            </a: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 </a:t>
            </a: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jardinero,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ne Extra Bold DB" pitchFamily="2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endParaRPr kumimoji="0" lang="es-MX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ne Extra Bold DB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8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600"/>
                            </p:stCondLst>
                            <p:childTnLst>
                              <p:par>
                                <p:cTn id="1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6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a azul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47664" y="0"/>
            <a:ext cx="59245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Título"/>
          <p:cNvSpPr txBox="1">
            <a:spLocks/>
          </p:cNvSpPr>
          <p:nvPr/>
        </p:nvSpPr>
        <p:spPr>
          <a:xfrm>
            <a:off x="2051720" y="4365104"/>
            <a:ext cx="5400600" cy="20162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ne Extra Bold DB" pitchFamily="2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para cuidar con esmero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                la </a:t>
            </a: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rosa que mas  yo quiero.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ne Extra Bold DB" pitchFamily="2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endParaRPr kumimoji="0" lang="es-MX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ne Extra Bold DB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70000" y="170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9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OSA Y TALL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Título"/>
          <p:cNvSpPr txBox="1">
            <a:spLocks/>
          </p:cNvSpPr>
          <p:nvPr/>
        </p:nvSpPr>
        <p:spPr>
          <a:xfrm>
            <a:off x="0" y="5157192"/>
            <a:ext cx="7524328" cy="129614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1300" dirty="0">
              <a:solidFill>
                <a:schemeClr val="bg1"/>
              </a:solidFill>
              <a:latin typeface="Ariane Extra Bold DB" pitchFamily="2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Y </a:t>
            </a: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de tu tallo cortar,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                                   Las </a:t>
            </a: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espinas que me hirieron</a:t>
            </a:r>
            <a: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endParaRPr kumimoji="0" lang="es-MX" sz="13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ne Extra Bold DB" pitchFamily="2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endParaRPr kumimoji="0" lang="es-MX" sz="13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ne Extra Bold DB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35000" y="13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00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A EN UN LECHO RAZO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1828800" y="0"/>
            <a:ext cx="54864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4 Título"/>
          <p:cNvSpPr txBox="1">
            <a:spLocks/>
          </p:cNvSpPr>
          <p:nvPr/>
        </p:nvSpPr>
        <p:spPr>
          <a:xfrm>
            <a:off x="1763688" y="5705872"/>
            <a:ext cx="5148064" cy="115212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para </a:t>
            </a: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que al cabo del tiempo</a:t>
            </a: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                   no </a:t>
            </a: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me </a:t>
            </a: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vuelva a</a:t>
            </a:r>
            <a:r>
              <a:rPr kumimoji="0" lang="es-MX" sz="24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 lastimar</a:t>
            </a:r>
            <a:endParaRPr kumimoji="0" lang="es-MX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ne Extra Bold DB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3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75000" y="17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3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ía-del-libr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l="19864" t="10928" r="18929" b="21357"/>
          <a:stretch>
            <a:fillRect/>
          </a:stretch>
        </p:blipFill>
        <p:spPr>
          <a:xfrm>
            <a:off x="0" y="0"/>
            <a:ext cx="9308028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4 Título"/>
          <p:cNvSpPr txBox="1">
            <a:spLocks/>
          </p:cNvSpPr>
          <p:nvPr/>
        </p:nvSpPr>
        <p:spPr>
          <a:xfrm>
            <a:off x="755576" y="3501008"/>
            <a:ext cx="6552728" cy="2088232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400" dirty="0">
              <a:solidFill>
                <a:schemeClr val="bg1"/>
              </a:solidFill>
              <a:latin typeface="Ariane Extra Bold DB" pitchFamily="2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Quisiera</a:t>
            </a:r>
            <a:r>
              <a:rPr kumimoji="0" lang="es-MX" sz="24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 encontrar </a:t>
            </a:r>
            <a:r>
              <a:rPr kumimoji="0" lang="es-MX" sz="24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mil palabras,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                                    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 </a:t>
            </a: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                                     </a:t>
            </a: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p</a:t>
            </a:r>
            <a:r>
              <a:rPr lang="es-MX" sz="2400" baseline="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ara </a:t>
            </a:r>
            <a:r>
              <a:rPr lang="es-MX" sz="2400" baseline="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poder describir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endParaRPr kumimoji="0" lang="es-MX" sz="13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ne Extra Bold DB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8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8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4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2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a-y-libro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/>
          <a:stretch>
            <a:fillRect/>
          </a:stretch>
        </p:blipFill>
        <p:spPr>
          <a:xfrm>
            <a:off x="0" y="0"/>
            <a:ext cx="964076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Título"/>
          <p:cNvSpPr txBox="1">
            <a:spLocks/>
          </p:cNvSpPr>
          <p:nvPr/>
        </p:nvSpPr>
        <p:spPr>
          <a:xfrm>
            <a:off x="2591272" y="3861048"/>
            <a:ext cx="6552728" cy="2088232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l</a:t>
            </a:r>
            <a:r>
              <a:rPr kumimoji="0" lang="es-MX" sz="24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o </a:t>
            </a:r>
            <a:r>
              <a:rPr kumimoji="0" lang="es-MX" sz="24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que siente mi corazón,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                               c</a:t>
            </a:r>
            <a:r>
              <a:rPr lang="es-MX" sz="2400" baseline="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uando </a:t>
            </a:r>
            <a:r>
              <a:rPr lang="es-MX" sz="2400" baseline="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estás tu frente a mi</a:t>
            </a:r>
            <a:r>
              <a:rPr lang="es-MX" sz="1300" baseline="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.</a:t>
            </a:r>
            <a: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endParaRPr kumimoji="0" lang="es-MX" sz="13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ne Extra Bold DB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4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a encadenada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rcRect/>
          <a:stretch>
            <a:fillRect/>
          </a:stretch>
        </p:blipFill>
        <p:spPr>
          <a:xfrm>
            <a:off x="2505302" y="0"/>
            <a:ext cx="6638698" cy="479715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Título"/>
          <p:cNvSpPr txBox="1">
            <a:spLocks/>
          </p:cNvSpPr>
          <p:nvPr/>
        </p:nvSpPr>
        <p:spPr>
          <a:xfrm>
            <a:off x="0" y="4869160"/>
            <a:ext cx="6804248" cy="151216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1300" dirty="0">
              <a:solidFill>
                <a:schemeClr val="bg1"/>
              </a:solidFill>
              <a:latin typeface="Ariane Extra Bold DB" pitchFamily="2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Que no me basta con decir,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                   lo </a:t>
            </a: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mucho que te quiero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endParaRPr kumimoji="0" lang="es-MX" sz="13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ne Extra Bold DB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2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2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2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fkjvd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79512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Hermosa-rosa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rcRect/>
          <a:stretch>
            <a:fillRect/>
          </a:stretch>
        </p:blipFill>
        <p:spPr>
          <a:xfrm>
            <a:off x="0" y="0"/>
            <a:ext cx="931464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Título"/>
          <p:cNvSpPr txBox="1">
            <a:spLocks/>
          </p:cNvSpPr>
          <p:nvPr/>
        </p:nvSpPr>
        <p:spPr>
          <a:xfrm>
            <a:off x="4067944" y="5345832"/>
            <a:ext cx="5076056" cy="151216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y</a:t>
            </a: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 </a:t>
            </a: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que siempre pienso en ti.</a:t>
            </a:r>
            <a: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endParaRPr kumimoji="0" lang="es-MX" sz="13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ne Extra Bold DB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2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2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2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a 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Título"/>
          <p:cNvSpPr txBox="1">
            <a:spLocks/>
          </p:cNvSpPr>
          <p:nvPr/>
        </p:nvSpPr>
        <p:spPr>
          <a:xfrm>
            <a:off x="683568" y="4509120"/>
            <a:ext cx="6984776" cy="194421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400" dirty="0">
              <a:solidFill>
                <a:schemeClr val="bg1"/>
              </a:solidFill>
              <a:latin typeface="Ariane Extra Bold DB" pitchFamily="2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Que es mi amor por ti,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                                 como </a:t>
            </a: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una pequeña semilla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3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ne Extra Bold DB" pitchFamily="2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endParaRPr kumimoji="0" lang="es-MX" sz="13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ne Extra Bold DB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2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A NOV 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4 Título"/>
          <p:cNvSpPr txBox="1">
            <a:spLocks/>
          </p:cNvSpPr>
          <p:nvPr/>
        </p:nvSpPr>
        <p:spPr>
          <a:xfrm>
            <a:off x="683568" y="4509120"/>
            <a:ext cx="6912768" cy="194421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2400" dirty="0">
              <a:solidFill>
                <a:schemeClr val="bg1"/>
              </a:solidFill>
              <a:latin typeface="Ariane Extra Bold DB" pitchFamily="2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que </a:t>
            </a: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espera </a:t>
            </a: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el </a:t>
            </a: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tiempo propicio,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                                        para </a:t>
            </a: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poder germinar.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3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ne Extra Bold DB" pitchFamily="2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endParaRPr kumimoji="0" lang="es-MX" sz="13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ne Extra Bold DB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8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OSA H5 3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rcRect t="4524" b="35300"/>
          <a:stretch>
            <a:fillRect/>
          </a:stretch>
        </p:blipFill>
        <p:spPr>
          <a:xfrm>
            <a:off x="-50960" y="-469787"/>
            <a:ext cx="9194960" cy="732778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Título"/>
          <p:cNvSpPr txBox="1">
            <a:spLocks/>
          </p:cNvSpPr>
          <p:nvPr/>
        </p:nvSpPr>
        <p:spPr>
          <a:xfrm>
            <a:off x="-1116632" y="3645024"/>
            <a:ext cx="9001000" cy="144016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1300" dirty="0">
              <a:solidFill>
                <a:schemeClr val="bg1"/>
              </a:solidFill>
              <a:latin typeface="Ariane Extra Bold DB" pitchFamily="2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Y al germinar ese día…</a:t>
            </a:r>
          </a:p>
          <a:p>
            <a:pPr lvl="0" algn="ctr">
              <a:spcBef>
                <a:spcPct val="0"/>
              </a:spcBef>
              <a:defRPr/>
            </a:pPr>
            <a:r>
              <a:rPr kumimoji="0" lang="es-MX" sz="24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                   </a:t>
            </a: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</a:rPr>
              <a:t>será </a:t>
            </a:r>
            <a:r>
              <a:rPr kumimoji="0" lang="es-MX" sz="2400" b="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>primavera</a:t>
            </a:r>
            <a:endParaRPr kumimoji="0" lang="es-MX" sz="2400" b="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ne Extra Bold DB" pitchFamily="2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                                                               plena </a:t>
            </a: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  <a:ea typeface="+mj-ea"/>
                <a:cs typeface="+mj-cs"/>
              </a:rPr>
              <a:t>de luz color y alegría</a:t>
            </a:r>
            <a:endParaRPr kumimoji="0" lang="es-MX" sz="2400" b="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ne Extra Bold DB" pitchFamily="2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1300" dirty="0">
              <a:solidFill>
                <a:schemeClr val="bg1"/>
              </a:solidFill>
              <a:latin typeface="Ariane Extra Bold DB" pitchFamily="2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300" b="0" i="0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ne Extra Bold DB" pitchFamily="2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1300" baseline="0" dirty="0">
              <a:solidFill>
                <a:schemeClr val="bg1"/>
              </a:solidFill>
              <a:latin typeface="Ariane Extra Bold DB" pitchFamily="2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  <a:t/>
            </a:r>
            <a:br>
              <a:rPr kumimoji="0" lang="es-MX" sz="1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ne Extra Bold DB" pitchFamily="2" charset="0"/>
                <a:ea typeface="+mj-ea"/>
                <a:cs typeface="+mj-cs"/>
              </a:rPr>
            </a:br>
            <a:endParaRPr kumimoji="0" lang="es-MX" sz="13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ne Extra Bold DB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4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6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CIO EN UNA ROSA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Título"/>
          <p:cNvSpPr txBox="1">
            <a:spLocks/>
          </p:cNvSpPr>
          <p:nvPr/>
        </p:nvSpPr>
        <p:spPr>
          <a:xfrm>
            <a:off x="0" y="188640"/>
            <a:ext cx="5868144" cy="1944216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defRPr/>
            </a:pPr>
            <a:endParaRPr lang="es-MX" sz="2400" dirty="0">
              <a:solidFill>
                <a:schemeClr val="bg1"/>
              </a:solidFill>
              <a:latin typeface="Ariane Extra Bold DB" pitchFamily="2" charset="0"/>
            </a:endParaRPr>
          </a:p>
          <a:p>
            <a:pPr lvl="0" algn="ctr">
              <a:spcBef>
                <a:spcPct val="0"/>
              </a:spcBef>
              <a:defRPr/>
            </a:pP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</a:rPr>
              <a:t>Te escribiré mil poemas,</a:t>
            </a:r>
          </a:p>
          <a:p>
            <a:pPr lvl="0" algn="ctr">
              <a:spcBef>
                <a:spcPct val="0"/>
              </a:spcBef>
              <a:defRPr/>
            </a:pPr>
            <a:endParaRPr lang="es-MX" sz="2400" dirty="0" smtClean="0">
              <a:solidFill>
                <a:schemeClr val="bg1"/>
              </a:solidFill>
              <a:latin typeface="Ariane Extra Bold DB" pitchFamily="2" charset="0"/>
            </a:endParaRPr>
          </a:p>
          <a:p>
            <a:pPr lvl="0" algn="ctr">
              <a:spcBef>
                <a:spcPct val="0"/>
              </a:spcBef>
              <a:defRPr/>
            </a:pP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</a:rPr>
              <a:t> </a:t>
            </a: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</a:rPr>
              <a:t>             </a:t>
            </a: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</a:rPr>
              <a:t>te  </a:t>
            </a: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</a:rPr>
              <a:t>escribiré mil canciones</a:t>
            </a:r>
          </a:p>
          <a:p>
            <a:pPr lvl="0" algn="ctr">
              <a:spcBef>
                <a:spcPct val="0"/>
              </a:spcBef>
              <a:defRPr/>
            </a:pP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</a:rPr>
              <a:t>  </a:t>
            </a:r>
            <a:endParaRPr lang="es-MX" sz="2400" dirty="0">
              <a:solidFill>
                <a:schemeClr val="bg1"/>
              </a:solidFill>
              <a:latin typeface="Ariane Extra Bold DB" pitchFamily="2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35000" y="13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a N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rcRect/>
          <a:stretch>
            <a:fillRect/>
          </a:stretch>
        </p:blipFill>
        <p:spPr>
          <a:xfrm>
            <a:off x="1907704" y="1844824"/>
            <a:ext cx="5184576" cy="341961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4 Título"/>
          <p:cNvSpPr txBox="1">
            <a:spLocks/>
          </p:cNvSpPr>
          <p:nvPr/>
        </p:nvSpPr>
        <p:spPr>
          <a:xfrm>
            <a:off x="-684584" y="3068960"/>
            <a:ext cx="9433048" cy="4464496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defRPr/>
            </a:pPr>
            <a:endParaRPr lang="es-MX" sz="2400" dirty="0">
              <a:solidFill>
                <a:schemeClr val="bg1"/>
              </a:solidFill>
              <a:latin typeface="Ariane Extra Bold DB" pitchFamily="2" charset="0"/>
            </a:endParaRPr>
          </a:p>
          <a:p>
            <a:pPr lvl="0" algn="ctr">
              <a:spcBef>
                <a:spcPct val="0"/>
              </a:spcBef>
              <a:defRPr/>
            </a:pPr>
            <a:r>
              <a:rPr lang="es-MX" sz="2400" dirty="0">
                <a:solidFill>
                  <a:schemeClr val="bg1"/>
                </a:solidFill>
                <a:latin typeface="Ariane Extra Bold DB" pitchFamily="2" charset="0"/>
              </a:rPr>
              <a:t>pues siempre  mi </a:t>
            </a: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</a:rPr>
              <a:t>corazón,</a:t>
            </a:r>
            <a:endParaRPr lang="es-MX" sz="2400" dirty="0">
              <a:solidFill>
                <a:schemeClr val="bg1"/>
              </a:solidFill>
              <a:latin typeface="Ariane Extra Bold DB" pitchFamily="2" charset="0"/>
            </a:endParaRPr>
          </a:p>
          <a:p>
            <a:pPr lvl="0" algn="ctr">
              <a:spcBef>
                <a:spcPct val="0"/>
              </a:spcBef>
              <a:defRPr/>
            </a:pP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</a:rPr>
              <a:t>                 </a:t>
            </a:r>
          </a:p>
          <a:p>
            <a:pPr lvl="0" algn="ctr">
              <a:spcBef>
                <a:spcPct val="0"/>
              </a:spcBef>
              <a:defRPr/>
            </a:pP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</a:rPr>
              <a:t> </a:t>
            </a: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</a:rPr>
              <a:t>                             tendrá puestas  en </a:t>
            </a: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</a:rPr>
              <a:t>ti.</a:t>
            </a:r>
          </a:p>
          <a:p>
            <a:pPr lvl="0" algn="ctr">
              <a:spcBef>
                <a:spcPct val="0"/>
              </a:spcBef>
              <a:defRPr/>
            </a:pP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</a:rPr>
              <a:t> </a:t>
            </a: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</a:rPr>
              <a:t>                                          </a:t>
            </a:r>
          </a:p>
          <a:p>
            <a:pPr lvl="0" algn="ctr">
              <a:spcBef>
                <a:spcPct val="0"/>
              </a:spcBef>
              <a:defRPr/>
            </a:pP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</a:rPr>
              <a:t> </a:t>
            </a:r>
            <a:r>
              <a:rPr lang="es-MX" sz="2400" dirty="0" smtClean="0">
                <a:solidFill>
                  <a:schemeClr val="bg1"/>
                </a:solidFill>
                <a:latin typeface="Ariane Extra Bold DB" pitchFamily="2" charset="0"/>
              </a:rPr>
              <a:t>                                                          todas sus ilusiones</a:t>
            </a:r>
            <a:r>
              <a:rPr lang="es-MX" sz="2400" dirty="0">
                <a:solidFill>
                  <a:schemeClr val="bg1"/>
                </a:solidFill>
                <a:latin typeface="Ariane Extra Bold DB" pitchFamily="2" charset="0"/>
              </a:rPr>
              <a:t>.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8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ff2bc79a42d4e1134194e983bf134319e6f264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</TotalTime>
  <Words>207</Words>
  <Application>Microsoft Office PowerPoint</Application>
  <PresentationFormat>Presentación en pantalla (4:3)</PresentationFormat>
  <Paragraphs>84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Jardinero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Gerardo Rocha</dc:creator>
  <cp:lastModifiedBy>Gerardo Rocha</cp:lastModifiedBy>
  <cp:revision>15</cp:revision>
  <dcterms:created xsi:type="dcterms:W3CDTF">2010-10-01T07:34:43Z</dcterms:created>
  <dcterms:modified xsi:type="dcterms:W3CDTF">2012-08-31T08:43:05Z</dcterms:modified>
</cp:coreProperties>
</file>