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3" r:id="rId4"/>
    <p:sldId id="256" r:id="rId5"/>
    <p:sldId id="266" r:id="rId6"/>
    <p:sldId id="260" r:id="rId7"/>
    <p:sldId id="258" r:id="rId8"/>
    <p:sldId id="259" r:id="rId9"/>
    <p:sldId id="263" r:id="rId10"/>
    <p:sldId id="292" r:id="rId11"/>
    <p:sldId id="262" r:id="rId12"/>
    <p:sldId id="264" r:id="rId13"/>
    <p:sldId id="280" r:id="rId14"/>
    <p:sldId id="279" r:id="rId15"/>
    <p:sldId id="268" r:id="rId16"/>
    <p:sldId id="269" r:id="rId17"/>
    <p:sldId id="270" r:id="rId18"/>
    <p:sldId id="276" r:id="rId19"/>
    <p:sldId id="271" r:id="rId20"/>
    <p:sldId id="272" r:id="rId21"/>
    <p:sldId id="274" r:id="rId22"/>
    <p:sldId id="275" r:id="rId23"/>
    <p:sldId id="287" r:id="rId24"/>
    <p:sldId id="284" r:id="rId25"/>
    <p:sldId id="278" r:id="rId26"/>
    <p:sldId id="285" r:id="rId27"/>
    <p:sldId id="286" r:id="rId28"/>
    <p:sldId id="290" r:id="rId29"/>
    <p:sldId id="291" r:id="rId30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jumAQXNIJCNaGEI78dFfA" hashData="7ydgdfVpGjKigUhX8K6pVzPGL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500" autoAdjust="0"/>
  </p:normalViewPr>
  <p:slideViewPr>
    <p:cSldViewPr>
      <p:cViewPr>
        <p:scale>
          <a:sx n="67" d="100"/>
          <a:sy n="67" d="100"/>
        </p:scale>
        <p:origin x="-690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AB520-335C-41D0-ACB3-73D367296B66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44C92-5B81-4FAC-A135-F2B6086F3BE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0F2A9-F3B0-4630-AA47-E4813969CB9D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5D7CF-9771-452A-9756-A977E2606F9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27D6E-1947-498C-8802-87C51123FA5A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56C65-825D-4F63-89C5-13A5C96C8B2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5C859-3745-4ADB-AB56-04269DD25E90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40E47-ED03-41D9-B14F-E3E734AEF81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F88AC-9FBD-41BA-ABD2-541B42D5862D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9774A-273C-43C3-B64D-767F950DE2C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6318A-DE3D-4D74-9AED-4F3CB5166C20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49409-05BC-4402-82A9-7339BEE192A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53078-32E1-4C3A-BD9E-9FFF68723E3E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7CEC3-8EB2-47EA-B6A8-9176F73A1E2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927DE-9CD3-43D8-80F2-7694B529A7F4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E7F80-4C3A-4C5B-8D11-FB7A9A491A1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6939F-2A45-464B-955D-A51DA0F40853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CE406-1119-4298-B690-7F1B0D4BE68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F8801-5C5B-44D3-A205-3DD96F402C52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6DF3A-B884-4635-8A1B-B463A50A080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AF5E9-A911-476F-90C7-2AAA8E628CE4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AB0C3-E519-419A-8632-642EB75FDC1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2BB1F-48E4-4E2E-8168-73D8189BD6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18B46E9-FDC6-4D67-A1E5-1EA01D7DF497}" type="datetimeFigureOut">
              <a:rPr lang="es-CL"/>
              <a:pPr>
                <a:defRPr/>
              </a:pPr>
              <a:t>18-06-2012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23138C5-BDD1-464A-A07C-FBDDD838736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6976BA24-6AC1-453A-BE5B-18D63B720DF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woman-green-world-mujer-en-la-montañ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woman-green-world-mujer-en-la-montañ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"/>
            <a:ext cx="85725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woman-green-world-mujer-en-la-montañ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571500"/>
            <a:ext cx="8001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paraisos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62" y="857232"/>
            <a:ext cx="7115175" cy="857256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</p:cSld>
  <p:clrMapOvr>
    <a:masterClrMapping/>
  </p:clrMapOvr>
  <p:transition advTm="18734">
    <p:sndAc>
      <p:stSnd loop="1">
        <p:snd r:embed="rId2" name="romanticos8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4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3 Imagen" descr="Bankoboev_Ru_kilotonny_voda_i_glyby_sk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www_BancodeImagenesGratuitas_com-sn-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Elipse"/>
          <p:cNvSpPr/>
          <p:nvPr/>
        </p:nvSpPr>
        <p:spPr>
          <a:xfrm>
            <a:off x="0" y="0"/>
            <a:ext cx="4572000" cy="3357563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0" name="9 Elipse"/>
          <p:cNvSpPr/>
          <p:nvPr/>
        </p:nvSpPr>
        <p:spPr>
          <a:xfrm>
            <a:off x="4572000" y="0"/>
            <a:ext cx="4572000" cy="3357563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Elipse"/>
          <p:cNvSpPr/>
          <p:nvPr/>
        </p:nvSpPr>
        <p:spPr>
          <a:xfrm>
            <a:off x="0" y="3500438"/>
            <a:ext cx="4572000" cy="3357562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Elipse"/>
          <p:cNvSpPr/>
          <p:nvPr/>
        </p:nvSpPr>
        <p:spPr>
          <a:xfrm>
            <a:off x="4572000" y="3500438"/>
            <a:ext cx="4572000" cy="3357562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advTm="7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0 Imagen" descr="travel-desktop-wallpapers-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2.jpg"/>
          <p:cNvPicPr>
            <a:picLocks noChangeAspect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2.jpg"/>
          <p:cNvPicPr>
            <a:picLocks noChangeAspect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2.jpg"/>
          <p:cNvPicPr>
            <a:picLocks noChangeAspect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12.jpg"/>
          <p:cNvPicPr>
            <a:picLocks noChangeAspect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nkoboev_Ru_malentkii_vodobad_v_lesu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Estrella de 7 puntas"/>
          <p:cNvSpPr/>
          <p:nvPr/>
        </p:nvSpPr>
        <p:spPr>
          <a:xfrm>
            <a:off x="0" y="0"/>
            <a:ext cx="9144000" cy="6858000"/>
          </a:xfrm>
          <a:prstGeom prst="star7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Estrella de 7 puntas"/>
          <p:cNvSpPr/>
          <p:nvPr/>
        </p:nvSpPr>
        <p:spPr>
          <a:xfrm>
            <a:off x="642910" y="428604"/>
            <a:ext cx="7786742" cy="5929354"/>
          </a:xfrm>
          <a:prstGeom prst="star7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Estrella de 7 puntas"/>
          <p:cNvSpPr/>
          <p:nvPr/>
        </p:nvSpPr>
        <p:spPr>
          <a:xfrm>
            <a:off x="1285852" y="857232"/>
            <a:ext cx="6500858" cy="5000660"/>
          </a:xfrm>
          <a:prstGeom prst="star7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advTm="11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eciosa-casc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reciosa-casc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reciosa-casc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o-cruzando-el-bosque-de-piedras-con-lama-by-Tony-Waym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io-cruzando-el-bosque-de-piedras-con-lama-by-Tony-Waym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io-cruzando-el-bosque-de-piedras-con-lama-by-Tony-Wayma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_Ru_greenland_creek_falls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57188" y="285750"/>
            <a:ext cx="8501062" cy="63579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642938" y="571500"/>
            <a:ext cx="7929562" cy="57864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BancodeImagenesGratuitas.com-Brasil-6.jpg"/>
          <p:cNvPicPr>
            <a:picLocks noChangeAspect="1"/>
          </p:cNvPicPr>
          <p:nvPr/>
        </p:nvPicPr>
        <p:blipFill>
          <a:blip r:embed="rId2" cstate="print"/>
          <a:srcRect r="73438"/>
          <a:stretch>
            <a:fillRect/>
          </a:stretch>
        </p:blipFill>
        <p:spPr bwMode="auto">
          <a:xfrm>
            <a:off x="0" y="0"/>
            <a:ext cx="2428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www.BancodeImagenesGratuitas.com-Brasil-6.jpg"/>
          <p:cNvPicPr>
            <a:picLocks noChangeAspect="1"/>
          </p:cNvPicPr>
          <p:nvPr/>
        </p:nvPicPr>
        <p:blipFill>
          <a:blip r:embed="rId2" cstate="print"/>
          <a:srcRect l="26563" r="46117"/>
          <a:stretch>
            <a:fillRect/>
          </a:stretch>
        </p:blipFill>
        <p:spPr bwMode="auto">
          <a:xfrm>
            <a:off x="2428875" y="0"/>
            <a:ext cx="2428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www.BancodeImagenesGratuitas.com-Brasil-6.jpg"/>
          <p:cNvPicPr>
            <a:picLocks noChangeAspect="1"/>
          </p:cNvPicPr>
          <p:nvPr/>
        </p:nvPicPr>
        <p:blipFill>
          <a:blip r:embed="rId2" cstate="print"/>
          <a:srcRect l="53125" r="24219"/>
          <a:stretch>
            <a:fillRect/>
          </a:stretch>
        </p:blipFill>
        <p:spPr bwMode="auto">
          <a:xfrm>
            <a:off x="4857750" y="0"/>
            <a:ext cx="2071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www.BancodeImagenesGratuitas.com-Brasil-6.jpg"/>
          <p:cNvPicPr>
            <a:picLocks noChangeAspect="1"/>
          </p:cNvPicPr>
          <p:nvPr/>
        </p:nvPicPr>
        <p:blipFill>
          <a:blip r:embed="rId2" cstate="print"/>
          <a:srcRect l="75000"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ctoria-falls-zambia-1920x1200-wallpaper-cascadas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victoria-falls-zambia-1920x1200-wallpaper-cascadas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nkoboev_Ru_potok_vody.jpg"/>
          <p:cNvPicPr>
            <a:picLocks noChangeAspect="1"/>
          </p:cNvPicPr>
          <p:nvPr/>
        </p:nvPicPr>
        <p:blipFill>
          <a:blip r:embed="rId2" cstate="print"/>
          <a:srcRect l="67969" b="51563"/>
          <a:stretch>
            <a:fillRect/>
          </a:stretch>
        </p:blipFill>
        <p:spPr bwMode="auto">
          <a:xfrm>
            <a:off x="6215063" y="0"/>
            <a:ext cx="29289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ankoboev_Ru_potok_vody.jpg"/>
          <p:cNvPicPr>
            <a:picLocks noChangeAspect="1"/>
          </p:cNvPicPr>
          <p:nvPr/>
        </p:nvPicPr>
        <p:blipFill>
          <a:blip r:embed="rId2" cstate="print"/>
          <a:srcRect l="34375" r="33594" b="51563"/>
          <a:stretch>
            <a:fillRect/>
          </a:stretch>
        </p:blipFill>
        <p:spPr bwMode="auto">
          <a:xfrm>
            <a:off x="3286125" y="0"/>
            <a:ext cx="29289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Bankoboev_Ru_potok_vody.jpg"/>
          <p:cNvPicPr>
            <a:picLocks noChangeAspect="1"/>
          </p:cNvPicPr>
          <p:nvPr/>
        </p:nvPicPr>
        <p:blipFill>
          <a:blip r:embed="rId2" cstate="print"/>
          <a:srcRect r="63281" b="51563"/>
          <a:stretch>
            <a:fillRect/>
          </a:stretch>
        </p:blipFill>
        <p:spPr bwMode="auto">
          <a:xfrm>
            <a:off x="0" y="0"/>
            <a:ext cx="33575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Bankoboev_Ru_potok_vody.jpg"/>
          <p:cNvPicPr>
            <a:picLocks noChangeAspect="1"/>
          </p:cNvPicPr>
          <p:nvPr/>
        </p:nvPicPr>
        <p:blipFill>
          <a:blip r:embed="rId2" cstate="print"/>
          <a:srcRect t="48438" r="63281" b="3125"/>
          <a:stretch>
            <a:fillRect/>
          </a:stretch>
        </p:blipFill>
        <p:spPr bwMode="auto">
          <a:xfrm>
            <a:off x="0" y="3429000"/>
            <a:ext cx="33575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Bankoboev_Ru_potok_vody.jpg"/>
          <p:cNvPicPr>
            <a:picLocks noChangeAspect="1"/>
          </p:cNvPicPr>
          <p:nvPr/>
        </p:nvPicPr>
        <p:blipFill>
          <a:blip r:embed="rId2" cstate="print"/>
          <a:srcRect l="67969" t="48438" b="3125"/>
          <a:stretch>
            <a:fillRect/>
          </a:stretch>
        </p:blipFill>
        <p:spPr bwMode="auto">
          <a:xfrm>
            <a:off x="6215063" y="3429000"/>
            <a:ext cx="29289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Bankoboev_Ru_potok_vody.jpg"/>
          <p:cNvPicPr>
            <a:picLocks noChangeAspect="1"/>
          </p:cNvPicPr>
          <p:nvPr/>
        </p:nvPicPr>
        <p:blipFill>
          <a:blip r:embed="rId2" cstate="print"/>
          <a:srcRect l="35156" t="48438" r="32031" b="3125"/>
          <a:stretch>
            <a:fillRect/>
          </a:stretch>
        </p:blipFill>
        <p:spPr bwMode="auto">
          <a:xfrm>
            <a:off x="3214688" y="3429000"/>
            <a:ext cx="30003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os-plitvice-lakes-croa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4313" y="214313"/>
            <a:ext cx="8715375" cy="6500812"/>
          </a:xfrm>
          <a:prstGeom prst="rect">
            <a:avLst/>
          </a:prstGeom>
          <a:solidFill>
            <a:srgbClr val="FFC0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4" name="3 Imagen" descr="lagos-plitvice-lakes-croa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428625"/>
            <a:ext cx="8286750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cadas_164.size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ascadas_164.size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ankoboev_Ru_iskusstvennyi_vodopad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ankoboev_Ru_iskusstvennyi_vodopad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MAS 3.jpg"/>
          <p:cNvPicPr>
            <a:picLocks noChangeAspect="1"/>
          </p:cNvPicPr>
          <p:nvPr/>
        </p:nvPicPr>
        <p:blipFill>
          <a:blip r:embed="rId2" cstate="print"/>
          <a:srcRect t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TAMAS 3.jpg"/>
          <p:cNvPicPr>
            <a:picLocks noChangeAspect="1"/>
          </p:cNvPicPr>
          <p:nvPr/>
        </p:nvPicPr>
        <p:blipFill>
          <a:blip r:embed="rId2" cstate="print"/>
          <a:srcRect t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) Los colores de nuestro planeta by www_JoseLuisAvilaHerrera_BLOGSPOT_co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2-que-Jesus-ilumine-con-su-luz-tu-cami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2012-que-Jesus-ilumine-con-su-luz-tu-cami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4 Imagen" descr="Bankoboev_Ru_nebolshie_vodopady_v_svyatuyu_chashu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ankoboev_Ru_nebolshie_vodopady_v_svyatuyu_chashu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ankoboev_Ru_nebolshie_vodopady_v_svyatuyu_chashu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Bankoboev_Ru_nebolshie_vodopady_v_svyatuyu_chashu.jpg"/>
          <p:cNvPicPr>
            <a:picLocks noChangeAspect="1"/>
          </p:cNvPicPr>
          <p:nvPr/>
        </p:nvPicPr>
        <p:blipFill>
          <a:blip r:embed="rId2" cstate="print"/>
          <a:srcRect b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439570-fantasia-casc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0439570-fantasia-casc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cadas-del-paraiso-waterfall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ascadas-del-paraiso-waterfalls.jpg"/>
          <p:cNvPicPr>
            <a:picLocks noChangeAspect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ascadas-del-paraiso-waterfall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BancodeImagenesGratuitas-fotografias-bonitas-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www.BancodeImagenesGratuitas-fotografias-bonitas-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cadas-jur-jur-crimea-ucrania-www.FOTOFRONTERA.com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scadas-jur-jur-crimea-ucrania-www.FOTOFRONTERA.com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saltodelagri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hk57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18204531_65bf85172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7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5818204531_65bf85172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8" y="0"/>
            <a:ext cx="9117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uang-praban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luang-praban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lumOff val="50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untitled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uchaagu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muchaagu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111_f36ac4bb5df7774ea38d09110d743f57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204111_f36ac4bb5df7774ea38d09110d743f57_large.jpg"/>
          <p:cNvPicPr>
            <a:picLocks noChangeAspect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285750" y="285750"/>
            <a:ext cx="85725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204111_f36ac4bb5df7774ea38d09110d743f57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571500"/>
            <a:ext cx="8001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heyla.gif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2786050" y="1928802"/>
            <a:ext cx="3481395" cy="107157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3072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3072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72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9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3073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03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0753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0754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07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8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30779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AISOS DE AGUA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PARAISOS DE AGUA 2</Template>
  <TotalTime>0</TotalTime>
  <Words>60</Words>
  <Application>Microsoft Office PowerPoint</Application>
  <PresentationFormat>Presentación en pantalla (4:3)</PresentationFormat>
  <Paragraphs>28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3" baseType="lpstr">
      <vt:lpstr>Calibri</vt:lpstr>
      <vt:lpstr>Arial</vt:lpstr>
      <vt:lpstr>Berlin Sans FB Demi</vt:lpstr>
      <vt:lpstr>PARAISOS DE AGUA 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2012-06-18T01:35:32Z</dcterms:created>
  <dcterms:modified xsi:type="dcterms:W3CDTF">2012-06-18T01:36:31Z</dcterms:modified>
</cp:coreProperties>
</file>