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Layouts/slideLayout18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62" r:id="rId3"/>
  </p:sldMasterIdLst>
  <p:notesMasterIdLst>
    <p:notesMasterId r:id="rId37"/>
  </p:notesMasterIdLst>
  <p:sldIdLst>
    <p:sldId id="303" r:id="rId4"/>
    <p:sldId id="304" r:id="rId5"/>
    <p:sldId id="301" r:id="rId6"/>
    <p:sldId id="256" r:id="rId7"/>
    <p:sldId id="257" r:id="rId8"/>
    <p:sldId id="272" r:id="rId9"/>
    <p:sldId id="273" r:id="rId10"/>
    <p:sldId id="258" r:id="rId11"/>
    <p:sldId id="274" r:id="rId12"/>
    <p:sldId id="277" r:id="rId13"/>
    <p:sldId id="278" r:id="rId14"/>
    <p:sldId id="279" r:id="rId15"/>
    <p:sldId id="280" r:id="rId16"/>
    <p:sldId id="275" r:id="rId17"/>
    <p:sldId id="276" r:id="rId18"/>
    <p:sldId id="281" r:id="rId19"/>
    <p:sldId id="282" r:id="rId20"/>
    <p:sldId id="283" r:id="rId21"/>
    <p:sldId id="284" r:id="rId22"/>
    <p:sldId id="285" r:id="rId23"/>
    <p:sldId id="286" r:id="rId24"/>
    <p:sldId id="287" r:id="rId25"/>
    <p:sldId id="288" r:id="rId26"/>
    <p:sldId id="289" r:id="rId27"/>
    <p:sldId id="290" r:id="rId28"/>
    <p:sldId id="291" r:id="rId29"/>
    <p:sldId id="293" r:id="rId30"/>
    <p:sldId id="294" r:id="rId31"/>
    <p:sldId id="299" r:id="rId32"/>
    <p:sldId id="302" r:id="rId33"/>
    <p:sldId id="306" r:id="rId34"/>
    <p:sldId id="305" r:id="rId35"/>
    <p:sldId id="296" r:id="rId36"/>
  </p:sldIdLst>
  <p:sldSz cx="9144000" cy="6858000" type="screen4x3"/>
  <p:notesSz cx="6858000" cy="9144000"/>
  <p:defaultTextStyle>
    <a:defPPr>
      <a:defRPr lang="es-ES"/>
    </a:defPPr>
    <a:lvl1pPr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9cq3GLHQVA950GN4Akh0ng" hashData="+aIR8Efmna1k4Vx0bX5wO3Q95ZE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3366"/>
    <a:srgbClr val="FF6600"/>
    <a:srgbClr val="FF9900"/>
    <a:srgbClr val="CC6600"/>
    <a:srgbClr val="FF0000"/>
    <a:srgbClr val="FFFF00"/>
    <a:srgbClr val="00FF00"/>
    <a:srgbClr val="CC0000"/>
    <a:srgbClr val="0099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7541" autoAdjust="0"/>
    <p:restoredTop sz="94660"/>
  </p:normalViewPr>
  <p:slideViewPr>
    <p:cSldViewPr>
      <p:cViewPr varScale="1">
        <p:scale>
          <a:sx n="43" d="100"/>
          <a:sy n="43" d="100"/>
        </p:scale>
        <p:origin x="-108" y="-1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436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89ABDD-EB9A-4F34-8D20-4FB7DE5F7BC5}" type="datetimeFigureOut">
              <a:rPr lang="en-US" smtClean="0"/>
              <a:pPr/>
              <a:t>11/22/2013</a:t>
            </a:fld>
            <a:endParaRPr lang="en-U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0005FF-8893-46B5-A6F3-8EB0921510C8}" type="slidenum">
              <a:rPr lang="en-US" smtClean="0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1710A8-19B1-4F30-A54E-AF8F7C0323A1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954B74C-BC1C-4346-A889-A6C0856A732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05FE05-44D3-4E09-9DE2-0E4AF754004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07B892-D025-43FA-AFB0-173DC262E5A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2214BE-BC13-460D-B50F-56E2C4158063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BB5690-5E03-4932-992C-E4A9C5D7F2DF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5EDB84E-398C-4A83-9670-A9FE2E97FBE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B8AADB4-602D-4FC8-95B5-B2C5451311B0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AC6C57-8124-470C-871B-02E68CB13A40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31EE3E-E0B6-4CC7-ABEA-FBB0E34C724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E05C087-24C2-4864-A713-472043783F4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D0492EE-4F7D-4A15-A08F-AE2364FA6D96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097F07-F0F0-4B86-94B1-FA05D5CADB5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19870-5CCE-48E5-B8FA-27CCAF8274DD}" type="datetimeFigureOut">
              <a:rPr lang="en-US" smtClean="0"/>
              <a:pPr/>
              <a:t>11/22/2013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A3C543-80AA-4F73-A552-52E4B520A524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19870-5CCE-48E5-B8FA-27CCAF8274DD}" type="datetimeFigureOut">
              <a:rPr lang="en-US" smtClean="0"/>
              <a:pPr/>
              <a:t>11/22/2013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A3C543-80AA-4F73-A552-52E4B520A524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19870-5CCE-48E5-B8FA-27CCAF8274DD}" type="datetimeFigureOut">
              <a:rPr lang="en-US" smtClean="0"/>
              <a:pPr/>
              <a:t>11/22/2013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A3C543-80AA-4F73-A552-52E4B520A524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19870-5CCE-48E5-B8FA-27CCAF8274DD}" type="datetimeFigureOut">
              <a:rPr lang="en-US" smtClean="0"/>
              <a:pPr/>
              <a:t>11/22/2013</a:t>
            </a:fld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A3C543-80AA-4F73-A552-52E4B520A524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19870-5CCE-48E5-B8FA-27CCAF8274DD}" type="datetimeFigureOut">
              <a:rPr lang="en-US" smtClean="0"/>
              <a:pPr/>
              <a:t>11/22/2013</a:t>
            </a:fld>
            <a:endParaRPr lang="en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A3C543-80AA-4F73-A552-52E4B520A524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19870-5CCE-48E5-B8FA-27CCAF8274DD}" type="datetimeFigureOut">
              <a:rPr lang="en-US" smtClean="0"/>
              <a:pPr/>
              <a:t>11/22/2013</a:t>
            </a:fld>
            <a:endParaRPr lang="en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A3C543-80AA-4F73-A552-52E4B520A524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19870-5CCE-48E5-B8FA-27CCAF8274DD}" type="datetimeFigureOut">
              <a:rPr lang="en-US" smtClean="0"/>
              <a:pPr/>
              <a:t>11/22/2013</a:t>
            </a:fld>
            <a:endParaRPr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A3C543-80AA-4F73-A552-52E4B520A524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19870-5CCE-48E5-B8FA-27CCAF8274DD}" type="datetimeFigureOut">
              <a:rPr lang="en-US" smtClean="0"/>
              <a:pPr/>
              <a:t>11/22/2013</a:t>
            </a:fld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A3C543-80AA-4F73-A552-52E4B520A524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19870-5CCE-48E5-B8FA-27CCAF8274DD}" type="datetimeFigureOut">
              <a:rPr lang="en-US" smtClean="0"/>
              <a:pPr/>
              <a:t>11/22/2013</a:t>
            </a:fld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A3C543-80AA-4F73-A552-52E4B520A524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19870-5CCE-48E5-B8FA-27CCAF8274DD}" type="datetimeFigureOut">
              <a:rPr lang="en-US" smtClean="0"/>
              <a:pPr/>
              <a:t>11/22/2013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A3C543-80AA-4F73-A552-52E4B520A524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19870-5CCE-48E5-B8FA-27CCAF8274DD}" type="datetimeFigureOut">
              <a:rPr lang="en-US" smtClean="0"/>
              <a:pPr/>
              <a:t>11/22/2013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A3C543-80AA-4F73-A552-52E4B520A524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latin typeface="+mn-lt"/>
              </a:defRPr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</a:defRPr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</a:defRPr>
            </a:lvl1pPr>
          </a:lstStyle>
          <a:p>
            <a:fld id="{76426E4D-0CAD-4C3E-AAC1-A13C8234DC7C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182FC14-CB9F-4BF5-A662-B81BCA96E60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B19870-5CCE-48E5-B8FA-27CCAF8274DD}" type="datetimeFigureOut">
              <a:rPr lang="en-US" smtClean="0"/>
              <a:pPr/>
              <a:t>11/22/2013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A3C543-80AA-4F73-A552-52E4B520A524}" type="slidenum">
              <a:rPr lang="en-US" smtClean="0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2.gif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base.com/jimwel/gifs" TargetMode="Externa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gi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ispps.com/reflexion/musical-cristiano-sumergeme/" TargetMode="External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mispps.com/reflexion/sendas-dios-hara/" TargetMode="External"/><Relationship Id="rId5" Type="http://schemas.openxmlformats.org/officeDocument/2006/relationships/hyperlink" Target="http://www.mispps.com/reflexion/los-que-esperan-en-el-senor-tendran-nuevas-fuerzas-(roby)/" TargetMode="External"/><Relationship Id="rId4" Type="http://schemas.openxmlformats.org/officeDocument/2006/relationships/hyperlink" Target="http://www.mispps.com/reflexion/melodia-cristiana-la-cosecha/" TargetMode="Externa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9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0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7 Forma libre"/>
          <p:cNvSpPr/>
          <p:nvPr/>
        </p:nvSpPr>
        <p:spPr>
          <a:xfrm>
            <a:off x="1142976" y="1928802"/>
            <a:ext cx="5929354" cy="4214884"/>
          </a:xfrm>
          <a:custGeom>
            <a:avLst/>
            <a:gdLst>
              <a:gd name="connsiteX0" fmla="*/ -11 w 4143404"/>
              <a:gd name="connsiteY0" fmla="*/ 2205228 h 3429024"/>
              <a:gd name="connsiteX1" fmla="*/ 638035 w 4143404"/>
              <a:gd name="connsiteY1" fmla="*/ 1526068 h 3429024"/>
              <a:gd name="connsiteX2" fmla="*/ 410324 w 4143404"/>
              <a:gd name="connsiteY2" fmla="*/ 679163 h 3429024"/>
              <a:gd name="connsiteX3" fmla="*/ 1433667 w 4143404"/>
              <a:gd name="connsiteY3" fmla="*/ 679164 h 3429024"/>
              <a:gd name="connsiteX4" fmla="*/ 2071702 w 4143404"/>
              <a:gd name="connsiteY4" fmla="*/ 0 h 3429024"/>
              <a:gd name="connsiteX5" fmla="*/ 2709737 w 4143404"/>
              <a:gd name="connsiteY5" fmla="*/ 679164 h 3429024"/>
              <a:gd name="connsiteX6" fmla="*/ 3733080 w 4143404"/>
              <a:gd name="connsiteY6" fmla="*/ 679163 h 3429024"/>
              <a:gd name="connsiteX7" fmla="*/ 3505369 w 4143404"/>
              <a:gd name="connsiteY7" fmla="*/ 1526068 h 3429024"/>
              <a:gd name="connsiteX8" fmla="*/ 4143415 w 4143404"/>
              <a:gd name="connsiteY8" fmla="*/ 2205228 h 3429024"/>
              <a:gd name="connsiteX9" fmla="*/ 3221409 w 4143404"/>
              <a:gd name="connsiteY9" fmla="*/ 2582136 h 3429024"/>
              <a:gd name="connsiteX10" fmla="*/ 2993691 w 4143404"/>
              <a:gd name="connsiteY10" fmla="*/ 3429042 h 3429024"/>
              <a:gd name="connsiteX11" fmla="*/ 2071702 w 4143404"/>
              <a:gd name="connsiteY11" fmla="*/ 3052130 h 3429024"/>
              <a:gd name="connsiteX12" fmla="*/ 1149713 w 4143404"/>
              <a:gd name="connsiteY12" fmla="*/ 3429042 h 3429024"/>
              <a:gd name="connsiteX13" fmla="*/ 921995 w 4143404"/>
              <a:gd name="connsiteY13" fmla="*/ 2582136 h 3429024"/>
              <a:gd name="connsiteX14" fmla="*/ -11 w 4143404"/>
              <a:gd name="connsiteY14" fmla="*/ 2205228 h 3429024"/>
              <a:gd name="connsiteX0" fmla="*/ 0 w 4143426"/>
              <a:gd name="connsiteY0" fmla="*/ 2205228 h 3429042"/>
              <a:gd name="connsiteX1" fmla="*/ 638046 w 4143426"/>
              <a:gd name="connsiteY1" fmla="*/ 1526068 h 3429042"/>
              <a:gd name="connsiteX2" fmla="*/ 410335 w 4143426"/>
              <a:gd name="connsiteY2" fmla="*/ 679163 h 3429042"/>
              <a:gd name="connsiteX3" fmla="*/ 1433678 w 4143426"/>
              <a:gd name="connsiteY3" fmla="*/ 679164 h 3429042"/>
              <a:gd name="connsiteX4" fmla="*/ 2071713 w 4143426"/>
              <a:gd name="connsiteY4" fmla="*/ 0 h 3429042"/>
              <a:gd name="connsiteX5" fmla="*/ 2709748 w 4143426"/>
              <a:gd name="connsiteY5" fmla="*/ 679164 h 3429042"/>
              <a:gd name="connsiteX6" fmla="*/ 3733091 w 4143426"/>
              <a:gd name="connsiteY6" fmla="*/ 679163 h 3429042"/>
              <a:gd name="connsiteX7" fmla="*/ 3505380 w 4143426"/>
              <a:gd name="connsiteY7" fmla="*/ 1526068 h 3429042"/>
              <a:gd name="connsiteX8" fmla="*/ 4143426 w 4143426"/>
              <a:gd name="connsiteY8" fmla="*/ 2205228 h 3429042"/>
              <a:gd name="connsiteX9" fmla="*/ 3221420 w 4143426"/>
              <a:gd name="connsiteY9" fmla="*/ 2582136 h 3429042"/>
              <a:gd name="connsiteX10" fmla="*/ 2993702 w 4143426"/>
              <a:gd name="connsiteY10" fmla="*/ 3429042 h 3429042"/>
              <a:gd name="connsiteX11" fmla="*/ 2071713 w 4143426"/>
              <a:gd name="connsiteY11" fmla="*/ 3052130 h 3429042"/>
              <a:gd name="connsiteX12" fmla="*/ 2323430 w 4143426"/>
              <a:gd name="connsiteY12" fmla="*/ 1753269 h 3429042"/>
              <a:gd name="connsiteX13" fmla="*/ 1149724 w 4143426"/>
              <a:gd name="connsiteY13" fmla="*/ 3429042 h 3429042"/>
              <a:gd name="connsiteX14" fmla="*/ 922006 w 4143426"/>
              <a:gd name="connsiteY14" fmla="*/ 2582136 h 3429042"/>
              <a:gd name="connsiteX15" fmla="*/ 0 w 4143426"/>
              <a:gd name="connsiteY15" fmla="*/ 2205228 h 3429042"/>
              <a:gd name="connsiteX0" fmla="*/ 0 w 4143426"/>
              <a:gd name="connsiteY0" fmla="*/ 2205228 h 3429042"/>
              <a:gd name="connsiteX1" fmla="*/ 638046 w 4143426"/>
              <a:gd name="connsiteY1" fmla="*/ 1526068 h 3429042"/>
              <a:gd name="connsiteX2" fmla="*/ 410335 w 4143426"/>
              <a:gd name="connsiteY2" fmla="*/ 679163 h 3429042"/>
              <a:gd name="connsiteX3" fmla="*/ 2362340 w 4143426"/>
              <a:gd name="connsiteY3" fmla="*/ 1822148 h 3429042"/>
              <a:gd name="connsiteX4" fmla="*/ 2071713 w 4143426"/>
              <a:gd name="connsiteY4" fmla="*/ 0 h 3429042"/>
              <a:gd name="connsiteX5" fmla="*/ 2709748 w 4143426"/>
              <a:gd name="connsiteY5" fmla="*/ 679164 h 3429042"/>
              <a:gd name="connsiteX6" fmla="*/ 3733091 w 4143426"/>
              <a:gd name="connsiteY6" fmla="*/ 679163 h 3429042"/>
              <a:gd name="connsiteX7" fmla="*/ 3505380 w 4143426"/>
              <a:gd name="connsiteY7" fmla="*/ 1526068 h 3429042"/>
              <a:gd name="connsiteX8" fmla="*/ 4143426 w 4143426"/>
              <a:gd name="connsiteY8" fmla="*/ 2205228 h 3429042"/>
              <a:gd name="connsiteX9" fmla="*/ 3221420 w 4143426"/>
              <a:gd name="connsiteY9" fmla="*/ 2582136 h 3429042"/>
              <a:gd name="connsiteX10" fmla="*/ 2993702 w 4143426"/>
              <a:gd name="connsiteY10" fmla="*/ 3429042 h 3429042"/>
              <a:gd name="connsiteX11" fmla="*/ 2071713 w 4143426"/>
              <a:gd name="connsiteY11" fmla="*/ 3052130 h 3429042"/>
              <a:gd name="connsiteX12" fmla="*/ 2323430 w 4143426"/>
              <a:gd name="connsiteY12" fmla="*/ 1753269 h 3429042"/>
              <a:gd name="connsiteX13" fmla="*/ 1149724 w 4143426"/>
              <a:gd name="connsiteY13" fmla="*/ 3429042 h 3429042"/>
              <a:gd name="connsiteX14" fmla="*/ 922006 w 4143426"/>
              <a:gd name="connsiteY14" fmla="*/ 2582136 h 3429042"/>
              <a:gd name="connsiteX15" fmla="*/ 0 w 4143426"/>
              <a:gd name="connsiteY15" fmla="*/ 2205228 h 3429042"/>
              <a:gd name="connsiteX0" fmla="*/ 0 w 4143426"/>
              <a:gd name="connsiteY0" fmla="*/ 2205228 h 3429042"/>
              <a:gd name="connsiteX1" fmla="*/ 638046 w 4143426"/>
              <a:gd name="connsiteY1" fmla="*/ 1526068 h 3429042"/>
              <a:gd name="connsiteX2" fmla="*/ 410335 w 4143426"/>
              <a:gd name="connsiteY2" fmla="*/ 679163 h 3429042"/>
              <a:gd name="connsiteX3" fmla="*/ 2362340 w 4143426"/>
              <a:gd name="connsiteY3" fmla="*/ 1822148 h 3429042"/>
              <a:gd name="connsiteX4" fmla="*/ 2071713 w 4143426"/>
              <a:gd name="connsiteY4" fmla="*/ 0 h 3429042"/>
              <a:gd name="connsiteX5" fmla="*/ 2709748 w 4143426"/>
              <a:gd name="connsiteY5" fmla="*/ 679164 h 3429042"/>
              <a:gd name="connsiteX6" fmla="*/ 2304299 w 4143426"/>
              <a:gd name="connsiteY6" fmla="*/ 1822147 h 3429042"/>
              <a:gd name="connsiteX7" fmla="*/ 3505380 w 4143426"/>
              <a:gd name="connsiteY7" fmla="*/ 1526068 h 3429042"/>
              <a:gd name="connsiteX8" fmla="*/ 4143426 w 4143426"/>
              <a:gd name="connsiteY8" fmla="*/ 2205228 h 3429042"/>
              <a:gd name="connsiteX9" fmla="*/ 3221420 w 4143426"/>
              <a:gd name="connsiteY9" fmla="*/ 2582136 h 3429042"/>
              <a:gd name="connsiteX10" fmla="*/ 2993702 w 4143426"/>
              <a:gd name="connsiteY10" fmla="*/ 3429042 h 3429042"/>
              <a:gd name="connsiteX11" fmla="*/ 2071713 w 4143426"/>
              <a:gd name="connsiteY11" fmla="*/ 3052130 h 3429042"/>
              <a:gd name="connsiteX12" fmla="*/ 2323430 w 4143426"/>
              <a:gd name="connsiteY12" fmla="*/ 1753269 h 3429042"/>
              <a:gd name="connsiteX13" fmla="*/ 1149724 w 4143426"/>
              <a:gd name="connsiteY13" fmla="*/ 3429042 h 3429042"/>
              <a:gd name="connsiteX14" fmla="*/ 922006 w 4143426"/>
              <a:gd name="connsiteY14" fmla="*/ 2582136 h 3429042"/>
              <a:gd name="connsiteX15" fmla="*/ 0 w 4143426"/>
              <a:gd name="connsiteY15" fmla="*/ 2205228 h 3429042"/>
              <a:gd name="connsiteX0" fmla="*/ 1947087 w 3733091"/>
              <a:gd name="connsiteY0" fmla="*/ 1848014 h 3429042"/>
              <a:gd name="connsiteX1" fmla="*/ 227711 w 3733091"/>
              <a:gd name="connsiteY1" fmla="*/ 1526068 h 3429042"/>
              <a:gd name="connsiteX2" fmla="*/ 0 w 3733091"/>
              <a:gd name="connsiteY2" fmla="*/ 679163 h 3429042"/>
              <a:gd name="connsiteX3" fmla="*/ 1952005 w 3733091"/>
              <a:gd name="connsiteY3" fmla="*/ 1822148 h 3429042"/>
              <a:gd name="connsiteX4" fmla="*/ 1661378 w 3733091"/>
              <a:gd name="connsiteY4" fmla="*/ 0 h 3429042"/>
              <a:gd name="connsiteX5" fmla="*/ 2299413 w 3733091"/>
              <a:gd name="connsiteY5" fmla="*/ 679164 h 3429042"/>
              <a:gd name="connsiteX6" fmla="*/ 1893964 w 3733091"/>
              <a:gd name="connsiteY6" fmla="*/ 1822147 h 3429042"/>
              <a:gd name="connsiteX7" fmla="*/ 3095045 w 3733091"/>
              <a:gd name="connsiteY7" fmla="*/ 1526068 h 3429042"/>
              <a:gd name="connsiteX8" fmla="*/ 3733091 w 3733091"/>
              <a:gd name="connsiteY8" fmla="*/ 2205228 h 3429042"/>
              <a:gd name="connsiteX9" fmla="*/ 2811085 w 3733091"/>
              <a:gd name="connsiteY9" fmla="*/ 2582136 h 3429042"/>
              <a:gd name="connsiteX10" fmla="*/ 2583367 w 3733091"/>
              <a:gd name="connsiteY10" fmla="*/ 3429042 h 3429042"/>
              <a:gd name="connsiteX11" fmla="*/ 1661378 w 3733091"/>
              <a:gd name="connsiteY11" fmla="*/ 3052130 h 3429042"/>
              <a:gd name="connsiteX12" fmla="*/ 1913095 w 3733091"/>
              <a:gd name="connsiteY12" fmla="*/ 1753269 h 3429042"/>
              <a:gd name="connsiteX13" fmla="*/ 739389 w 3733091"/>
              <a:gd name="connsiteY13" fmla="*/ 3429042 h 3429042"/>
              <a:gd name="connsiteX14" fmla="*/ 511671 w 3733091"/>
              <a:gd name="connsiteY14" fmla="*/ 2582136 h 3429042"/>
              <a:gd name="connsiteX15" fmla="*/ 1947087 w 3733091"/>
              <a:gd name="connsiteY15" fmla="*/ 1848014 h 3429042"/>
              <a:gd name="connsiteX0" fmla="*/ 1947087 w 3733091"/>
              <a:gd name="connsiteY0" fmla="*/ 1848014 h 3429042"/>
              <a:gd name="connsiteX1" fmla="*/ 227711 w 3733091"/>
              <a:gd name="connsiteY1" fmla="*/ 1526068 h 3429042"/>
              <a:gd name="connsiteX2" fmla="*/ 0 w 3733091"/>
              <a:gd name="connsiteY2" fmla="*/ 679163 h 3429042"/>
              <a:gd name="connsiteX3" fmla="*/ 1952005 w 3733091"/>
              <a:gd name="connsiteY3" fmla="*/ 1822148 h 3429042"/>
              <a:gd name="connsiteX4" fmla="*/ 1661378 w 3733091"/>
              <a:gd name="connsiteY4" fmla="*/ 0 h 3429042"/>
              <a:gd name="connsiteX5" fmla="*/ 2299413 w 3733091"/>
              <a:gd name="connsiteY5" fmla="*/ 679164 h 3429042"/>
              <a:gd name="connsiteX6" fmla="*/ 1893964 w 3733091"/>
              <a:gd name="connsiteY6" fmla="*/ 1822147 h 3429042"/>
              <a:gd name="connsiteX7" fmla="*/ 3095045 w 3733091"/>
              <a:gd name="connsiteY7" fmla="*/ 1526068 h 3429042"/>
              <a:gd name="connsiteX8" fmla="*/ 3733091 w 3733091"/>
              <a:gd name="connsiteY8" fmla="*/ 2205228 h 3429042"/>
              <a:gd name="connsiteX9" fmla="*/ 1953797 w 3733091"/>
              <a:gd name="connsiteY9" fmla="*/ 1867732 h 3429042"/>
              <a:gd name="connsiteX10" fmla="*/ 2583367 w 3733091"/>
              <a:gd name="connsiteY10" fmla="*/ 3429042 h 3429042"/>
              <a:gd name="connsiteX11" fmla="*/ 1661378 w 3733091"/>
              <a:gd name="connsiteY11" fmla="*/ 3052130 h 3429042"/>
              <a:gd name="connsiteX12" fmla="*/ 1913095 w 3733091"/>
              <a:gd name="connsiteY12" fmla="*/ 1753269 h 3429042"/>
              <a:gd name="connsiteX13" fmla="*/ 739389 w 3733091"/>
              <a:gd name="connsiteY13" fmla="*/ 3429042 h 3429042"/>
              <a:gd name="connsiteX14" fmla="*/ 511671 w 3733091"/>
              <a:gd name="connsiteY14" fmla="*/ 2582136 h 3429042"/>
              <a:gd name="connsiteX15" fmla="*/ 1947087 w 3733091"/>
              <a:gd name="connsiteY15" fmla="*/ 1848014 h 3429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3733091" h="3429042">
                <a:moveTo>
                  <a:pt x="1947087" y="1848014"/>
                </a:moveTo>
                <a:lnTo>
                  <a:pt x="227711" y="1526068"/>
                </a:lnTo>
                <a:lnTo>
                  <a:pt x="0" y="679163"/>
                </a:lnTo>
                <a:lnTo>
                  <a:pt x="1952005" y="1822148"/>
                </a:lnTo>
                <a:lnTo>
                  <a:pt x="1661378" y="0"/>
                </a:lnTo>
                <a:lnTo>
                  <a:pt x="2299413" y="679164"/>
                </a:lnTo>
                <a:lnTo>
                  <a:pt x="1893964" y="1822147"/>
                </a:lnTo>
                <a:lnTo>
                  <a:pt x="3095045" y="1526068"/>
                </a:lnTo>
                <a:lnTo>
                  <a:pt x="3733091" y="2205228"/>
                </a:lnTo>
                <a:lnTo>
                  <a:pt x="1953797" y="1867732"/>
                </a:lnTo>
                <a:lnTo>
                  <a:pt x="2583367" y="3429042"/>
                </a:lnTo>
                <a:lnTo>
                  <a:pt x="1661378" y="3052130"/>
                </a:lnTo>
                <a:lnTo>
                  <a:pt x="1913095" y="1753269"/>
                </a:lnTo>
                <a:lnTo>
                  <a:pt x="739389" y="3429042"/>
                </a:lnTo>
                <a:lnTo>
                  <a:pt x="511671" y="2582136"/>
                </a:lnTo>
                <a:lnTo>
                  <a:pt x="1947087" y="1848014"/>
                </a:lnTo>
                <a:close/>
              </a:path>
            </a:pathLst>
          </a:custGeom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8 Forma libre"/>
          <p:cNvSpPr/>
          <p:nvPr/>
        </p:nvSpPr>
        <p:spPr>
          <a:xfrm>
            <a:off x="1295376" y="1724012"/>
            <a:ext cx="5929354" cy="4214884"/>
          </a:xfrm>
          <a:custGeom>
            <a:avLst/>
            <a:gdLst>
              <a:gd name="connsiteX0" fmla="*/ -11 w 4143404"/>
              <a:gd name="connsiteY0" fmla="*/ 2205228 h 3429024"/>
              <a:gd name="connsiteX1" fmla="*/ 638035 w 4143404"/>
              <a:gd name="connsiteY1" fmla="*/ 1526068 h 3429024"/>
              <a:gd name="connsiteX2" fmla="*/ 410324 w 4143404"/>
              <a:gd name="connsiteY2" fmla="*/ 679163 h 3429024"/>
              <a:gd name="connsiteX3" fmla="*/ 1433667 w 4143404"/>
              <a:gd name="connsiteY3" fmla="*/ 679164 h 3429024"/>
              <a:gd name="connsiteX4" fmla="*/ 2071702 w 4143404"/>
              <a:gd name="connsiteY4" fmla="*/ 0 h 3429024"/>
              <a:gd name="connsiteX5" fmla="*/ 2709737 w 4143404"/>
              <a:gd name="connsiteY5" fmla="*/ 679164 h 3429024"/>
              <a:gd name="connsiteX6" fmla="*/ 3733080 w 4143404"/>
              <a:gd name="connsiteY6" fmla="*/ 679163 h 3429024"/>
              <a:gd name="connsiteX7" fmla="*/ 3505369 w 4143404"/>
              <a:gd name="connsiteY7" fmla="*/ 1526068 h 3429024"/>
              <a:gd name="connsiteX8" fmla="*/ 4143415 w 4143404"/>
              <a:gd name="connsiteY8" fmla="*/ 2205228 h 3429024"/>
              <a:gd name="connsiteX9" fmla="*/ 3221409 w 4143404"/>
              <a:gd name="connsiteY9" fmla="*/ 2582136 h 3429024"/>
              <a:gd name="connsiteX10" fmla="*/ 2993691 w 4143404"/>
              <a:gd name="connsiteY10" fmla="*/ 3429042 h 3429024"/>
              <a:gd name="connsiteX11" fmla="*/ 2071702 w 4143404"/>
              <a:gd name="connsiteY11" fmla="*/ 3052130 h 3429024"/>
              <a:gd name="connsiteX12" fmla="*/ 1149713 w 4143404"/>
              <a:gd name="connsiteY12" fmla="*/ 3429042 h 3429024"/>
              <a:gd name="connsiteX13" fmla="*/ 921995 w 4143404"/>
              <a:gd name="connsiteY13" fmla="*/ 2582136 h 3429024"/>
              <a:gd name="connsiteX14" fmla="*/ -11 w 4143404"/>
              <a:gd name="connsiteY14" fmla="*/ 2205228 h 3429024"/>
              <a:gd name="connsiteX0" fmla="*/ 0 w 4143426"/>
              <a:gd name="connsiteY0" fmla="*/ 2205228 h 3429042"/>
              <a:gd name="connsiteX1" fmla="*/ 638046 w 4143426"/>
              <a:gd name="connsiteY1" fmla="*/ 1526068 h 3429042"/>
              <a:gd name="connsiteX2" fmla="*/ 410335 w 4143426"/>
              <a:gd name="connsiteY2" fmla="*/ 679163 h 3429042"/>
              <a:gd name="connsiteX3" fmla="*/ 1433678 w 4143426"/>
              <a:gd name="connsiteY3" fmla="*/ 679164 h 3429042"/>
              <a:gd name="connsiteX4" fmla="*/ 2071713 w 4143426"/>
              <a:gd name="connsiteY4" fmla="*/ 0 h 3429042"/>
              <a:gd name="connsiteX5" fmla="*/ 2709748 w 4143426"/>
              <a:gd name="connsiteY5" fmla="*/ 679164 h 3429042"/>
              <a:gd name="connsiteX6" fmla="*/ 3733091 w 4143426"/>
              <a:gd name="connsiteY6" fmla="*/ 679163 h 3429042"/>
              <a:gd name="connsiteX7" fmla="*/ 3505380 w 4143426"/>
              <a:gd name="connsiteY7" fmla="*/ 1526068 h 3429042"/>
              <a:gd name="connsiteX8" fmla="*/ 4143426 w 4143426"/>
              <a:gd name="connsiteY8" fmla="*/ 2205228 h 3429042"/>
              <a:gd name="connsiteX9" fmla="*/ 3221420 w 4143426"/>
              <a:gd name="connsiteY9" fmla="*/ 2582136 h 3429042"/>
              <a:gd name="connsiteX10" fmla="*/ 2993702 w 4143426"/>
              <a:gd name="connsiteY10" fmla="*/ 3429042 h 3429042"/>
              <a:gd name="connsiteX11" fmla="*/ 2071713 w 4143426"/>
              <a:gd name="connsiteY11" fmla="*/ 3052130 h 3429042"/>
              <a:gd name="connsiteX12" fmla="*/ 2323430 w 4143426"/>
              <a:gd name="connsiteY12" fmla="*/ 1753269 h 3429042"/>
              <a:gd name="connsiteX13" fmla="*/ 1149724 w 4143426"/>
              <a:gd name="connsiteY13" fmla="*/ 3429042 h 3429042"/>
              <a:gd name="connsiteX14" fmla="*/ 922006 w 4143426"/>
              <a:gd name="connsiteY14" fmla="*/ 2582136 h 3429042"/>
              <a:gd name="connsiteX15" fmla="*/ 0 w 4143426"/>
              <a:gd name="connsiteY15" fmla="*/ 2205228 h 3429042"/>
              <a:gd name="connsiteX0" fmla="*/ 0 w 4143426"/>
              <a:gd name="connsiteY0" fmla="*/ 2205228 h 3429042"/>
              <a:gd name="connsiteX1" fmla="*/ 638046 w 4143426"/>
              <a:gd name="connsiteY1" fmla="*/ 1526068 h 3429042"/>
              <a:gd name="connsiteX2" fmla="*/ 410335 w 4143426"/>
              <a:gd name="connsiteY2" fmla="*/ 679163 h 3429042"/>
              <a:gd name="connsiteX3" fmla="*/ 2362340 w 4143426"/>
              <a:gd name="connsiteY3" fmla="*/ 1822148 h 3429042"/>
              <a:gd name="connsiteX4" fmla="*/ 2071713 w 4143426"/>
              <a:gd name="connsiteY4" fmla="*/ 0 h 3429042"/>
              <a:gd name="connsiteX5" fmla="*/ 2709748 w 4143426"/>
              <a:gd name="connsiteY5" fmla="*/ 679164 h 3429042"/>
              <a:gd name="connsiteX6" fmla="*/ 3733091 w 4143426"/>
              <a:gd name="connsiteY6" fmla="*/ 679163 h 3429042"/>
              <a:gd name="connsiteX7" fmla="*/ 3505380 w 4143426"/>
              <a:gd name="connsiteY7" fmla="*/ 1526068 h 3429042"/>
              <a:gd name="connsiteX8" fmla="*/ 4143426 w 4143426"/>
              <a:gd name="connsiteY8" fmla="*/ 2205228 h 3429042"/>
              <a:gd name="connsiteX9" fmla="*/ 3221420 w 4143426"/>
              <a:gd name="connsiteY9" fmla="*/ 2582136 h 3429042"/>
              <a:gd name="connsiteX10" fmla="*/ 2993702 w 4143426"/>
              <a:gd name="connsiteY10" fmla="*/ 3429042 h 3429042"/>
              <a:gd name="connsiteX11" fmla="*/ 2071713 w 4143426"/>
              <a:gd name="connsiteY11" fmla="*/ 3052130 h 3429042"/>
              <a:gd name="connsiteX12" fmla="*/ 2323430 w 4143426"/>
              <a:gd name="connsiteY12" fmla="*/ 1753269 h 3429042"/>
              <a:gd name="connsiteX13" fmla="*/ 1149724 w 4143426"/>
              <a:gd name="connsiteY13" fmla="*/ 3429042 h 3429042"/>
              <a:gd name="connsiteX14" fmla="*/ 922006 w 4143426"/>
              <a:gd name="connsiteY14" fmla="*/ 2582136 h 3429042"/>
              <a:gd name="connsiteX15" fmla="*/ 0 w 4143426"/>
              <a:gd name="connsiteY15" fmla="*/ 2205228 h 3429042"/>
              <a:gd name="connsiteX0" fmla="*/ 0 w 4143426"/>
              <a:gd name="connsiteY0" fmla="*/ 2205228 h 3429042"/>
              <a:gd name="connsiteX1" fmla="*/ 638046 w 4143426"/>
              <a:gd name="connsiteY1" fmla="*/ 1526068 h 3429042"/>
              <a:gd name="connsiteX2" fmla="*/ 410335 w 4143426"/>
              <a:gd name="connsiteY2" fmla="*/ 679163 h 3429042"/>
              <a:gd name="connsiteX3" fmla="*/ 2362340 w 4143426"/>
              <a:gd name="connsiteY3" fmla="*/ 1822148 h 3429042"/>
              <a:gd name="connsiteX4" fmla="*/ 2071713 w 4143426"/>
              <a:gd name="connsiteY4" fmla="*/ 0 h 3429042"/>
              <a:gd name="connsiteX5" fmla="*/ 2709748 w 4143426"/>
              <a:gd name="connsiteY5" fmla="*/ 679164 h 3429042"/>
              <a:gd name="connsiteX6" fmla="*/ 2304299 w 4143426"/>
              <a:gd name="connsiteY6" fmla="*/ 1822147 h 3429042"/>
              <a:gd name="connsiteX7" fmla="*/ 3505380 w 4143426"/>
              <a:gd name="connsiteY7" fmla="*/ 1526068 h 3429042"/>
              <a:gd name="connsiteX8" fmla="*/ 4143426 w 4143426"/>
              <a:gd name="connsiteY8" fmla="*/ 2205228 h 3429042"/>
              <a:gd name="connsiteX9" fmla="*/ 3221420 w 4143426"/>
              <a:gd name="connsiteY9" fmla="*/ 2582136 h 3429042"/>
              <a:gd name="connsiteX10" fmla="*/ 2993702 w 4143426"/>
              <a:gd name="connsiteY10" fmla="*/ 3429042 h 3429042"/>
              <a:gd name="connsiteX11" fmla="*/ 2071713 w 4143426"/>
              <a:gd name="connsiteY11" fmla="*/ 3052130 h 3429042"/>
              <a:gd name="connsiteX12" fmla="*/ 2323430 w 4143426"/>
              <a:gd name="connsiteY12" fmla="*/ 1753269 h 3429042"/>
              <a:gd name="connsiteX13" fmla="*/ 1149724 w 4143426"/>
              <a:gd name="connsiteY13" fmla="*/ 3429042 h 3429042"/>
              <a:gd name="connsiteX14" fmla="*/ 922006 w 4143426"/>
              <a:gd name="connsiteY14" fmla="*/ 2582136 h 3429042"/>
              <a:gd name="connsiteX15" fmla="*/ 0 w 4143426"/>
              <a:gd name="connsiteY15" fmla="*/ 2205228 h 3429042"/>
              <a:gd name="connsiteX0" fmla="*/ 1947087 w 3733091"/>
              <a:gd name="connsiteY0" fmla="*/ 1848014 h 3429042"/>
              <a:gd name="connsiteX1" fmla="*/ 227711 w 3733091"/>
              <a:gd name="connsiteY1" fmla="*/ 1526068 h 3429042"/>
              <a:gd name="connsiteX2" fmla="*/ 0 w 3733091"/>
              <a:gd name="connsiteY2" fmla="*/ 679163 h 3429042"/>
              <a:gd name="connsiteX3" fmla="*/ 1952005 w 3733091"/>
              <a:gd name="connsiteY3" fmla="*/ 1822148 h 3429042"/>
              <a:gd name="connsiteX4" fmla="*/ 1661378 w 3733091"/>
              <a:gd name="connsiteY4" fmla="*/ 0 h 3429042"/>
              <a:gd name="connsiteX5" fmla="*/ 2299413 w 3733091"/>
              <a:gd name="connsiteY5" fmla="*/ 679164 h 3429042"/>
              <a:gd name="connsiteX6" fmla="*/ 1893964 w 3733091"/>
              <a:gd name="connsiteY6" fmla="*/ 1822147 h 3429042"/>
              <a:gd name="connsiteX7" fmla="*/ 3095045 w 3733091"/>
              <a:gd name="connsiteY7" fmla="*/ 1526068 h 3429042"/>
              <a:gd name="connsiteX8" fmla="*/ 3733091 w 3733091"/>
              <a:gd name="connsiteY8" fmla="*/ 2205228 h 3429042"/>
              <a:gd name="connsiteX9" fmla="*/ 2811085 w 3733091"/>
              <a:gd name="connsiteY9" fmla="*/ 2582136 h 3429042"/>
              <a:gd name="connsiteX10" fmla="*/ 2583367 w 3733091"/>
              <a:gd name="connsiteY10" fmla="*/ 3429042 h 3429042"/>
              <a:gd name="connsiteX11" fmla="*/ 1661378 w 3733091"/>
              <a:gd name="connsiteY11" fmla="*/ 3052130 h 3429042"/>
              <a:gd name="connsiteX12" fmla="*/ 1913095 w 3733091"/>
              <a:gd name="connsiteY12" fmla="*/ 1753269 h 3429042"/>
              <a:gd name="connsiteX13" fmla="*/ 739389 w 3733091"/>
              <a:gd name="connsiteY13" fmla="*/ 3429042 h 3429042"/>
              <a:gd name="connsiteX14" fmla="*/ 511671 w 3733091"/>
              <a:gd name="connsiteY14" fmla="*/ 2582136 h 3429042"/>
              <a:gd name="connsiteX15" fmla="*/ 1947087 w 3733091"/>
              <a:gd name="connsiteY15" fmla="*/ 1848014 h 3429042"/>
              <a:gd name="connsiteX0" fmla="*/ 1947087 w 3733091"/>
              <a:gd name="connsiteY0" fmla="*/ 1848014 h 3429042"/>
              <a:gd name="connsiteX1" fmla="*/ 227711 w 3733091"/>
              <a:gd name="connsiteY1" fmla="*/ 1526068 h 3429042"/>
              <a:gd name="connsiteX2" fmla="*/ 0 w 3733091"/>
              <a:gd name="connsiteY2" fmla="*/ 679163 h 3429042"/>
              <a:gd name="connsiteX3" fmla="*/ 1952005 w 3733091"/>
              <a:gd name="connsiteY3" fmla="*/ 1822148 h 3429042"/>
              <a:gd name="connsiteX4" fmla="*/ 1661378 w 3733091"/>
              <a:gd name="connsiteY4" fmla="*/ 0 h 3429042"/>
              <a:gd name="connsiteX5" fmla="*/ 2299413 w 3733091"/>
              <a:gd name="connsiteY5" fmla="*/ 679164 h 3429042"/>
              <a:gd name="connsiteX6" fmla="*/ 1893964 w 3733091"/>
              <a:gd name="connsiteY6" fmla="*/ 1822147 h 3429042"/>
              <a:gd name="connsiteX7" fmla="*/ 3095045 w 3733091"/>
              <a:gd name="connsiteY7" fmla="*/ 1526068 h 3429042"/>
              <a:gd name="connsiteX8" fmla="*/ 3733091 w 3733091"/>
              <a:gd name="connsiteY8" fmla="*/ 2205228 h 3429042"/>
              <a:gd name="connsiteX9" fmla="*/ 1953797 w 3733091"/>
              <a:gd name="connsiteY9" fmla="*/ 1867732 h 3429042"/>
              <a:gd name="connsiteX10" fmla="*/ 2583367 w 3733091"/>
              <a:gd name="connsiteY10" fmla="*/ 3429042 h 3429042"/>
              <a:gd name="connsiteX11" fmla="*/ 1661378 w 3733091"/>
              <a:gd name="connsiteY11" fmla="*/ 3052130 h 3429042"/>
              <a:gd name="connsiteX12" fmla="*/ 1913095 w 3733091"/>
              <a:gd name="connsiteY12" fmla="*/ 1753269 h 3429042"/>
              <a:gd name="connsiteX13" fmla="*/ 739389 w 3733091"/>
              <a:gd name="connsiteY13" fmla="*/ 3429042 h 3429042"/>
              <a:gd name="connsiteX14" fmla="*/ 511671 w 3733091"/>
              <a:gd name="connsiteY14" fmla="*/ 2582136 h 3429042"/>
              <a:gd name="connsiteX15" fmla="*/ 1947087 w 3733091"/>
              <a:gd name="connsiteY15" fmla="*/ 1848014 h 3429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3733091" h="3429042">
                <a:moveTo>
                  <a:pt x="1947087" y="1848014"/>
                </a:moveTo>
                <a:lnTo>
                  <a:pt x="227711" y="1526068"/>
                </a:lnTo>
                <a:lnTo>
                  <a:pt x="0" y="679163"/>
                </a:lnTo>
                <a:lnTo>
                  <a:pt x="1952005" y="1822148"/>
                </a:lnTo>
                <a:lnTo>
                  <a:pt x="1661378" y="0"/>
                </a:lnTo>
                <a:lnTo>
                  <a:pt x="2299413" y="679164"/>
                </a:lnTo>
                <a:lnTo>
                  <a:pt x="1893964" y="1822147"/>
                </a:lnTo>
                <a:lnTo>
                  <a:pt x="3095045" y="1526068"/>
                </a:lnTo>
                <a:lnTo>
                  <a:pt x="3733091" y="2205228"/>
                </a:lnTo>
                <a:lnTo>
                  <a:pt x="1953797" y="1867732"/>
                </a:lnTo>
                <a:lnTo>
                  <a:pt x="2583367" y="3429042"/>
                </a:lnTo>
                <a:lnTo>
                  <a:pt x="1661378" y="3052130"/>
                </a:lnTo>
                <a:lnTo>
                  <a:pt x="1913095" y="1753269"/>
                </a:lnTo>
                <a:lnTo>
                  <a:pt x="739389" y="3429042"/>
                </a:lnTo>
                <a:lnTo>
                  <a:pt x="511671" y="2582136"/>
                </a:lnTo>
                <a:lnTo>
                  <a:pt x="1947087" y="1848014"/>
                </a:lnTo>
                <a:close/>
              </a:path>
            </a:pathLst>
          </a:custGeom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9 Forma libre"/>
          <p:cNvSpPr/>
          <p:nvPr/>
        </p:nvSpPr>
        <p:spPr>
          <a:xfrm>
            <a:off x="1428728" y="2071678"/>
            <a:ext cx="5929354" cy="4214884"/>
          </a:xfrm>
          <a:custGeom>
            <a:avLst/>
            <a:gdLst>
              <a:gd name="connsiteX0" fmla="*/ -11 w 4143404"/>
              <a:gd name="connsiteY0" fmla="*/ 2205228 h 3429024"/>
              <a:gd name="connsiteX1" fmla="*/ 638035 w 4143404"/>
              <a:gd name="connsiteY1" fmla="*/ 1526068 h 3429024"/>
              <a:gd name="connsiteX2" fmla="*/ 410324 w 4143404"/>
              <a:gd name="connsiteY2" fmla="*/ 679163 h 3429024"/>
              <a:gd name="connsiteX3" fmla="*/ 1433667 w 4143404"/>
              <a:gd name="connsiteY3" fmla="*/ 679164 h 3429024"/>
              <a:gd name="connsiteX4" fmla="*/ 2071702 w 4143404"/>
              <a:gd name="connsiteY4" fmla="*/ 0 h 3429024"/>
              <a:gd name="connsiteX5" fmla="*/ 2709737 w 4143404"/>
              <a:gd name="connsiteY5" fmla="*/ 679164 h 3429024"/>
              <a:gd name="connsiteX6" fmla="*/ 3733080 w 4143404"/>
              <a:gd name="connsiteY6" fmla="*/ 679163 h 3429024"/>
              <a:gd name="connsiteX7" fmla="*/ 3505369 w 4143404"/>
              <a:gd name="connsiteY7" fmla="*/ 1526068 h 3429024"/>
              <a:gd name="connsiteX8" fmla="*/ 4143415 w 4143404"/>
              <a:gd name="connsiteY8" fmla="*/ 2205228 h 3429024"/>
              <a:gd name="connsiteX9" fmla="*/ 3221409 w 4143404"/>
              <a:gd name="connsiteY9" fmla="*/ 2582136 h 3429024"/>
              <a:gd name="connsiteX10" fmla="*/ 2993691 w 4143404"/>
              <a:gd name="connsiteY10" fmla="*/ 3429042 h 3429024"/>
              <a:gd name="connsiteX11" fmla="*/ 2071702 w 4143404"/>
              <a:gd name="connsiteY11" fmla="*/ 3052130 h 3429024"/>
              <a:gd name="connsiteX12" fmla="*/ 1149713 w 4143404"/>
              <a:gd name="connsiteY12" fmla="*/ 3429042 h 3429024"/>
              <a:gd name="connsiteX13" fmla="*/ 921995 w 4143404"/>
              <a:gd name="connsiteY13" fmla="*/ 2582136 h 3429024"/>
              <a:gd name="connsiteX14" fmla="*/ -11 w 4143404"/>
              <a:gd name="connsiteY14" fmla="*/ 2205228 h 3429024"/>
              <a:gd name="connsiteX0" fmla="*/ 0 w 4143426"/>
              <a:gd name="connsiteY0" fmla="*/ 2205228 h 3429042"/>
              <a:gd name="connsiteX1" fmla="*/ 638046 w 4143426"/>
              <a:gd name="connsiteY1" fmla="*/ 1526068 h 3429042"/>
              <a:gd name="connsiteX2" fmla="*/ 410335 w 4143426"/>
              <a:gd name="connsiteY2" fmla="*/ 679163 h 3429042"/>
              <a:gd name="connsiteX3" fmla="*/ 1433678 w 4143426"/>
              <a:gd name="connsiteY3" fmla="*/ 679164 h 3429042"/>
              <a:gd name="connsiteX4" fmla="*/ 2071713 w 4143426"/>
              <a:gd name="connsiteY4" fmla="*/ 0 h 3429042"/>
              <a:gd name="connsiteX5" fmla="*/ 2709748 w 4143426"/>
              <a:gd name="connsiteY5" fmla="*/ 679164 h 3429042"/>
              <a:gd name="connsiteX6" fmla="*/ 3733091 w 4143426"/>
              <a:gd name="connsiteY6" fmla="*/ 679163 h 3429042"/>
              <a:gd name="connsiteX7" fmla="*/ 3505380 w 4143426"/>
              <a:gd name="connsiteY7" fmla="*/ 1526068 h 3429042"/>
              <a:gd name="connsiteX8" fmla="*/ 4143426 w 4143426"/>
              <a:gd name="connsiteY8" fmla="*/ 2205228 h 3429042"/>
              <a:gd name="connsiteX9" fmla="*/ 3221420 w 4143426"/>
              <a:gd name="connsiteY9" fmla="*/ 2582136 h 3429042"/>
              <a:gd name="connsiteX10" fmla="*/ 2993702 w 4143426"/>
              <a:gd name="connsiteY10" fmla="*/ 3429042 h 3429042"/>
              <a:gd name="connsiteX11" fmla="*/ 2071713 w 4143426"/>
              <a:gd name="connsiteY11" fmla="*/ 3052130 h 3429042"/>
              <a:gd name="connsiteX12" fmla="*/ 2323430 w 4143426"/>
              <a:gd name="connsiteY12" fmla="*/ 1753269 h 3429042"/>
              <a:gd name="connsiteX13" fmla="*/ 1149724 w 4143426"/>
              <a:gd name="connsiteY13" fmla="*/ 3429042 h 3429042"/>
              <a:gd name="connsiteX14" fmla="*/ 922006 w 4143426"/>
              <a:gd name="connsiteY14" fmla="*/ 2582136 h 3429042"/>
              <a:gd name="connsiteX15" fmla="*/ 0 w 4143426"/>
              <a:gd name="connsiteY15" fmla="*/ 2205228 h 3429042"/>
              <a:gd name="connsiteX0" fmla="*/ 0 w 4143426"/>
              <a:gd name="connsiteY0" fmla="*/ 2205228 h 3429042"/>
              <a:gd name="connsiteX1" fmla="*/ 638046 w 4143426"/>
              <a:gd name="connsiteY1" fmla="*/ 1526068 h 3429042"/>
              <a:gd name="connsiteX2" fmla="*/ 410335 w 4143426"/>
              <a:gd name="connsiteY2" fmla="*/ 679163 h 3429042"/>
              <a:gd name="connsiteX3" fmla="*/ 2362340 w 4143426"/>
              <a:gd name="connsiteY3" fmla="*/ 1822148 h 3429042"/>
              <a:gd name="connsiteX4" fmla="*/ 2071713 w 4143426"/>
              <a:gd name="connsiteY4" fmla="*/ 0 h 3429042"/>
              <a:gd name="connsiteX5" fmla="*/ 2709748 w 4143426"/>
              <a:gd name="connsiteY5" fmla="*/ 679164 h 3429042"/>
              <a:gd name="connsiteX6" fmla="*/ 3733091 w 4143426"/>
              <a:gd name="connsiteY6" fmla="*/ 679163 h 3429042"/>
              <a:gd name="connsiteX7" fmla="*/ 3505380 w 4143426"/>
              <a:gd name="connsiteY7" fmla="*/ 1526068 h 3429042"/>
              <a:gd name="connsiteX8" fmla="*/ 4143426 w 4143426"/>
              <a:gd name="connsiteY8" fmla="*/ 2205228 h 3429042"/>
              <a:gd name="connsiteX9" fmla="*/ 3221420 w 4143426"/>
              <a:gd name="connsiteY9" fmla="*/ 2582136 h 3429042"/>
              <a:gd name="connsiteX10" fmla="*/ 2993702 w 4143426"/>
              <a:gd name="connsiteY10" fmla="*/ 3429042 h 3429042"/>
              <a:gd name="connsiteX11" fmla="*/ 2071713 w 4143426"/>
              <a:gd name="connsiteY11" fmla="*/ 3052130 h 3429042"/>
              <a:gd name="connsiteX12" fmla="*/ 2323430 w 4143426"/>
              <a:gd name="connsiteY12" fmla="*/ 1753269 h 3429042"/>
              <a:gd name="connsiteX13" fmla="*/ 1149724 w 4143426"/>
              <a:gd name="connsiteY13" fmla="*/ 3429042 h 3429042"/>
              <a:gd name="connsiteX14" fmla="*/ 922006 w 4143426"/>
              <a:gd name="connsiteY14" fmla="*/ 2582136 h 3429042"/>
              <a:gd name="connsiteX15" fmla="*/ 0 w 4143426"/>
              <a:gd name="connsiteY15" fmla="*/ 2205228 h 3429042"/>
              <a:gd name="connsiteX0" fmla="*/ 0 w 4143426"/>
              <a:gd name="connsiteY0" fmla="*/ 2205228 h 3429042"/>
              <a:gd name="connsiteX1" fmla="*/ 638046 w 4143426"/>
              <a:gd name="connsiteY1" fmla="*/ 1526068 h 3429042"/>
              <a:gd name="connsiteX2" fmla="*/ 410335 w 4143426"/>
              <a:gd name="connsiteY2" fmla="*/ 679163 h 3429042"/>
              <a:gd name="connsiteX3" fmla="*/ 2362340 w 4143426"/>
              <a:gd name="connsiteY3" fmla="*/ 1822148 h 3429042"/>
              <a:gd name="connsiteX4" fmla="*/ 2071713 w 4143426"/>
              <a:gd name="connsiteY4" fmla="*/ 0 h 3429042"/>
              <a:gd name="connsiteX5" fmla="*/ 2709748 w 4143426"/>
              <a:gd name="connsiteY5" fmla="*/ 679164 h 3429042"/>
              <a:gd name="connsiteX6" fmla="*/ 2304299 w 4143426"/>
              <a:gd name="connsiteY6" fmla="*/ 1822147 h 3429042"/>
              <a:gd name="connsiteX7" fmla="*/ 3505380 w 4143426"/>
              <a:gd name="connsiteY7" fmla="*/ 1526068 h 3429042"/>
              <a:gd name="connsiteX8" fmla="*/ 4143426 w 4143426"/>
              <a:gd name="connsiteY8" fmla="*/ 2205228 h 3429042"/>
              <a:gd name="connsiteX9" fmla="*/ 3221420 w 4143426"/>
              <a:gd name="connsiteY9" fmla="*/ 2582136 h 3429042"/>
              <a:gd name="connsiteX10" fmla="*/ 2993702 w 4143426"/>
              <a:gd name="connsiteY10" fmla="*/ 3429042 h 3429042"/>
              <a:gd name="connsiteX11" fmla="*/ 2071713 w 4143426"/>
              <a:gd name="connsiteY11" fmla="*/ 3052130 h 3429042"/>
              <a:gd name="connsiteX12" fmla="*/ 2323430 w 4143426"/>
              <a:gd name="connsiteY12" fmla="*/ 1753269 h 3429042"/>
              <a:gd name="connsiteX13" fmla="*/ 1149724 w 4143426"/>
              <a:gd name="connsiteY13" fmla="*/ 3429042 h 3429042"/>
              <a:gd name="connsiteX14" fmla="*/ 922006 w 4143426"/>
              <a:gd name="connsiteY14" fmla="*/ 2582136 h 3429042"/>
              <a:gd name="connsiteX15" fmla="*/ 0 w 4143426"/>
              <a:gd name="connsiteY15" fmla="*/ 2205228 h 3429042"/>
              <a:gd name="connsiteX0" fmla="*/ 1947087 w 3733091"/>
              <a:gd name="connsiteY0" fmla="*/ 1848014 h 3429042"/>
              <a:gd name="connsiteX1" fmla="*/ 227711 w 3733091"/>
              <a:gd name="connsiteY1" fmla="*/ 1526068 h 3429042"/>
              <a:gd name="connsiteX2" fmla="*/ 0 w 3733091"/>
              <a:gd name="connsiteY2" fmla="*/ 679163 h 3429042"/>
              <a:gd name="connsiteX3" fmla="*/ 1952005 w 3733091"/>
              <a:gd name="connsiteY3" fmla="*/ 1822148 h 3429042"/>
              <a:gd name="connsiteX4" fmla="*/ 1661378 w 3733091"/>
              <a:gd name="connsiteY4" fmla="*/ 0 h 3429042"/>
              <a:gd name="connsiteX5" fmla="*/ 2299413 w 3733091"/>
              <a:gd name="connsiteY5" fmla="*/ 679164 h 3429042"/>
              <a:gd name="connsiteX6" fmla="*/ 1893964 w 3733091"/>
              <a:gd name="connsiteY6" fmla="*/ 1822147 h 3429042"/>
              <a:gd name="connsiteX7" fmla="*/ 3095045 w 3733091"/>
              <a:gd name="connsiteY7" fmla="*/ 1526068 h 3429042"/>
              <a:gd name="connsiteX8" fmla="*/ 3733091 w 3733091"/>
              <a:gd name="connsiteY8" fmla="*/ 2205228 h 3429042"/>
              <a:gd name="connsiteX9" fmla="*/ 2811085 w 3733091"/>
              <a:gd name="connsiteY9" fmla="*/ 2582136 h 3429042"/>
              <a:gd name="connsiteX10" fmla="*/ 2583367 w 3733091"/>
              <a:gd name="connsiteY10" fmla="*/ 3429042 h 3429042"/>
              <a:gd name="connsiteX11" fmla="*/ 1661378 w 3733091"/>
              <a:gd name="connsiteY11" fmla="*/ 3052130 h 3429042"/>
              <a:gd name="connsiteX12" fmla="*/ 1913095 w 3733091"/>
              <a:gd name="connsiteY12" fmla="*/ 1753269 h 3429042"/>
              <a:gd name="connsiteX13" fmla="*/ 739389 w 3733091"/>
              <a:gd name="connsiteY13" fmla="*/ 3429042 h 3429042"/>
              <a:gd name="connsiteX14" fmla="*/ 511671 w 3733091"/>
              <a:gd name="connsiteY14" fmla="*/ 2582136 h 3429042"/>
              <a:gd name="connsiteX15" fmla="*/ 1947087 w 3733091"/>
              <a:gd name="connsiteY15" fmla="*/ 1848014 h 3429042"/>
              <a:gd name="connsiteX0" fmla="*/ 1947087 w 3733091"/>
              <a:gd name="connsiteY0" fmla="*/ 1848014 h 3429042"/>
              <a:gd name="connsiteX1" fmla="*/ 227711 w 3733091"/>
              <a:gd name="connsiteY1" fmla="*/ 1526068 h 3429042"/>
              <a:gd name="connsiteX2" fmla="*/ 0 w 3733091"/>
              <a:gd name="connsiteY2" fmla="*/ 679163 h 3429042"/>
              <a:gd name="connsiteX3" fmla="*/ 1952005 w 3733091"/>
              <a:gd name="connsiteY3" fmla="*/ 1822148 h 3429042"/>
              <a:gd name="connsiteX4" fmla="*/ 1661378 w 3733091"/>
              <a:gd name="connsiteY4" fmla="*/ 0 h 3429042"/>
              <a:gd name="connsiteX5" fmla="*/ 2299413 w 3733091"/>
              <a:gd name="connsiteY5" fmla="*/ 679164 h 3429042"/>
              <a:gd name="connsiteX6" fmla="*/ 1893964 w 3733091"/>
              <a:gd name="connsiteY6" fmla="*/ 1822147 h 3429042"/>
              <a:gd name="connsiteX7" fmla="*/ 3095045 w 3733091"/>
              <a:gd name="connsiteY7" fmla="*/ 1526068 h 3429042"/>
              <a:gd name="connsiteX8" fmla="*/ 3733091 w 3733091"/>
              <a:gd name="connsiteY8" fmla="*/ 2205228 h 3429042"/>
              <a:gd name="connsiteX9" fmla="*/ 1953797 w 3733091"/>
              <a:gd name="connsiteY9" fmla="*/ 1867732 h 3429042"/>
              <a:gd name="connsiteX10" fmla="*/ 2583367 w 3733091"/>
              <a:gd name="connsiteY10" fmla="*/ 3429042 h 3429042"/>
              <a:gd name="connsiteX11" fmla="*/ 1661378 w 3733091"/>
              <a:gd name="connsiteY11" fmla="*/ 3052130 h 3429042"/>
              <a:gd name="connsiteX12" fmla="*/ 1913095 w 3733091"/>
              <a:gd name="connsiteY12" fmla="*/ 1753269 h 3429042"/>
              <a:gd name="connsiteX13" fmla="*/ 739389 w 3733091"/>
              <a:gd name="connsiteY13" fmla="*/ 3429042 h 3429042"/>
              <a:gd name="connsiteX14" fmla="*/ 511671 w 3733091"/>
              <a:gd name="connsiteY14" fmla="*/ 2582136 h 3429042"/>
              <a:gd name="connsiteX15" fmla="*/ 1947087 w 3733091"/>
              <a:gd name="connsiteY15" fmla="*/ 1848014 h 3429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3733091" h="3429042">
                <a:moveTo>
                  <a:pt x="1947087" y="1848014"/>
                </a:moveTo>
                <a:lnTo>
                  <a:pt x="227711" y="1526068"/>
                </a:lnTo>
                <a:lnTo>
                  <a:pt x="0" y="679163"/>
                </a:lnTo>
                <a:lnTo>
                  <a:pt x="1952005" y="1822148"/>
                </a:lnTo>
                <a:lnTo>
                  <a:pt x="1661378" y="0"/>
                </a:lnTo>
                <a:lnTo>
                  <a:pt x="2299413" y="679164"/>
                </a:lnTo>
                <a:lnTo>
                  <a:pt x="1893964" y="1822147"/>
                </a:lnTo>
                <a:lnTo>
                  <a:pt x="3095045" y="1526068"/>
                </a:lnTo>
                <a:lnTo>
                  <a:pt x="3733091" y="2205228"/>
                </a:lnTo>
                <a:lnTo>
                  <a:pt x="1953797" y="1867732"/>
                </a:lnTo>
                <a:lnTo>
                  <a:pt x="2583367" y="3429042"/>
                </a:lnTo>
                <a:lnTo>
                  <a:pt x="1661378" y="3052130"/>
                </a:lnTo>
                <a:lnTo>
                  <a:pt x="1913095" y="1753269"/>
                </a:lnTo>
                <a:lnTo>
                  <a:pt x="739389" y="3429042"/>
                </a:lnTo>
                <a:lnTo>
                  <a:pt x="511671" y="2582136"/>
                </a:lnTo>
                <a:lnTo>
                  <a:pt x="1947087" y="1848014"/>
                </a:lnTo>
                <a:close/>
              </a:path>
            </a:pathLst>
          </a:custGeom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10 Forma libre"/>
          <p:cNvSpPr/>
          <p:nvPr/>
        </p:nvSpPr>
        <p:spPr>
          <a:xfrm>
            <a:off x="3214646" y="2643116"/>
            <a:ext cx="5929354" cy="4214884"/>
          </a:xfrm>
          <a:custGeom>
            <a:avLst/>
            <a:gdLst>
              <a:gd name="connsiteX0" fmla="*/ -11 w 4143404"/>
              <a:gd name="connsiteY0" fmla="*/ 2205228 h 3429024"/>
              <a:gd name="connsiteX1" fmla="*/ 638035 w 4143404"/>
              <a:gd name="connsiteY1" fmla="*/ 1526068 h 3429024"/>
              <a:gd name="connsiteX2" fmla="*/ 410324 w 4143404"/>
              <a:gd name="connsiteY2" fmla="*/ 679163 h 3429024"/>
              <a:gd name="connsiteX3" fmla="*/ 1433667 w 4143404"/>
              <a:gd name="connsiteY3" fmla="*/ 679164 h 3429024"/>
              <a:gd name="connsiteX4" fmla="*/ 2071702 w 4143404"/>
              <a:gd name="connsiteY4" fmla="*/ 0 h 3429024"/>
              <a:gd name="connsiteX5" fmla="*/ 2709737 w 4143404"/>
              <a:gd name="connsiteY5" fmla="*/ 679164 h 3429024"/>
              <a:gd name="connsiteX6" fmla="*/ 3733080 w 4143404"/>
              <a:gd name="connsiteY6" fmla="*/ 679163 h 3429024"/>
              <a:gd name="connsiteX7" fmla="*/ 3505369 w 4143404"/>
              <a:gd name="connsiteY7" fmla="*/ 1526068 h 3429024"/>
              <a:gd name="connsiteX8" fmla="*/ 4143415 w 4143404"/>
              <a:gd name="connsiteY8" fmla="*/ 2205228 h 3429024"/>
              <a:gd name="connsiteX9" fmla="*/ 3221409 w 4143404"/>
              <a:gd name="connsiteY9" fmla="*/ 2582136 h 3429024"/>
              <a:gd name="connsiteX10" fmla="*/ 2993691 w 4143404"/>
              <a:gd name="connsiteY10" fmla="*/ 3429042 h 3429024"/>
              <a:gd name="connsiteX11" fmla="*/ 2071702 w 4143404"/>
              <a:gd name="connsiteY11" fmla="*/ 3052130 h 3429024"/>
              <a:gd name="connsiteX12" fmla="*/ 1149713 w 4143404"/>
              <a:gd name="connsiteY12" fmla="*/ 3429042 h 3429024"/>
              <a:gd name="connsiteX13" fmla="*/ 921995 w 4143404"/>
              <a:gd name="connsiteY13" fmla="*/ 2582136 h 3429024"/>
              <a:gd name="connsiteX14" fmla="*/ -11 w 4143404"/>
              <a:gd name="connsiteY14" fmla="*/ 2205228 h 3429024"/>
              <a:gd name="connsiteX0" fmla="*/ 0 w 4143426"/>
              <a:gd name="connsiteY0" fmla="*/ 2205228 h 3429042"/>
              <a:gd name="connsiteX1" fmla="*/ 638046 w 4143426"/>
              <a:gd name="connsiteY1" fmla="*/ 1526068 h 3429042"/>
              <a:gd name="connsiteX2" fmla="*/ 410335 w 4143426"/>
              <a:gd name="connsiteY2" fmla="*/ 679163 h 3429042"/>
              <a:gd name="connsiteX3" fmla="*/ 1433678 w 4143426"/>
              <a:gd name="connsiteY3" fmla="*/ 679164 h 3429042"/>
              <a:gd name="connsiteX4" fmla="*/ 2071713 w 4143426"/>
              <a:gd name="connsiteY4" fmla="*/ 0 h 3429042"/>
              <a:gd name="connsiteX5" fmla="*/ 2709748 w 4143426"/>
              <a:gd name="connsiteY5" fmla="*/ 679164 h 3429042"/>
              <a:gd name="connsiteX6" fmla="*/ 3733091 w 4143426"/>
              <a:gd name="connsiteY6" fmla="*/ 679163 h 3429042"/>
              <a:gd name="connsiteX7" fmla="*/ 3505380 w 4143426"/>
              <a:gd name="connsiteY7" fmla="*/ 1526068 h 3429042"/>
              <a:gd name="connsiteX8" fmla="*/ 4143426 w 4143426"/>
              <a:gd name="connsiteY8" fmla="*/ 2205228 h 3429042"/>
              <a:gd name="connsiteX9" fmla="*/ 3221420 w 4143426"/>
              <a:gd name="connsiteY9" fmla="*/ 2582136 h 3429042"/>
              <a:gd name="connsiteX10" fmla="*/ 2993702 w 4143426"/>
              <a:gd name="connsiteY10" fmla="*/ 3429042 h 3429042"/>
              <a:gd name="connsiteX11" fmla="*/ 2071713 w 4143426"/>
              <a:gd name="connsiteY11" fmla="*/ 3052130 h 3429042"/>
              <a:gd name="connsiteX12" fmla="*/ 2323430 w 4143426"/>
              <a:gd name="connsiteY12" fmla="*/ 1753269 h 3429042"/>
              <a:gd name="connsiteX13" fmla="*/ 1149724 w 4143426"/>
              <a:gd name="connsiteY13" fmla="*/ 3429042 h 3429042"/>
              <a:gd name="connsiteX14" fmla="*/ 922006 w 4143426"/>
              <a:gd name="connsiteY14" fmla="*/ 2582136 h 3429042"/>
              <a:gd name="connsiteX15" fmla="*/ 0 w 4143426"/>
              <a:gd name="connsiteY15" fmla="*/ 2205228 h 3429042"/>
              <a:gd name="connsiteX0" fmla="*/ 0 w 4143426"/>
              <a:gd name="connsiteY0" fmla="*/ 2205228 h 3429042"/>
              <a:gd name="connsiteX1" fmla="*/ 638046 w 4143426"/>
              <a:gd name="connsiteY1" fmla="*/ 1526068 h 3429042"/>
              <a:gd name="connsiteX2" fmla="*/ 410335 w 4143426"/>
              <a:gd name="connsiteY2" fmla="*/ 679163 h 3429042"/>
              <a:gd name="connsiteX3" fmla="*/ 2362340 w 4143426"/>
              <a:gd name="connsiteY3" fmla="*/ 1822148 h 3429042"/>
              <a:gd name="connsiteX4" fmla="*/ 2071713 w 4143426"/>
              <a:gd name="connsiteY4" fmla="*/ 0 h 3429042"/>
              <a:gd name="connsiteX5" fmla="*/ 2709748 w 4143426"/>
              <a:gd name="connsiteY5" fmla="*/ 679164 h 3429042"/>
              <a:gd name="connsiteX6" fmla="*/ 3733091 w 4143426"/>
              <a:gd name="connsiteY6" fmla="*/ 679163 h 3429042"/>
              <a:gd name="connsiteX7" fmla="*/ 3505380 w 4143426"/>
              <a:gd name="connsiteY7" fmla="*/ 1526068 h 3429042"/>
              <a:gd name="connsiteX8" fmla="*/ 4143426 w 4143426"/>
              <a:gd name="connsiteY8" fmla="*/ 2205228 h 3429042"/>
              <a:gd name="connsiteX9" fmla="*/ 3221420 w 4143426"/>
              <a:gd name="connsiteY9" fmla="*/ 2582136 h 3429042"/>
              <a:gd name="connsiteX10" fmla="*/ 2993702 w 4143426"/>
              <a:gd name="connsiteY10" fmla="*/ 3429042 h 3429042"/>
              <a:gd name="connsiteX11" fmla="*/ 2071713 w 4143426"/>
              <a:gd name="connsiteY11" fmla="*/ 3052130 h 3429042"/>
              <a:gd name="connsiteX12" fmla="*/ 2323430 w 4143426"/>
              <a:gd name="connsiteY12" fmla="*/ 1753269 h 3429042"/>
              <a:gd name="connsiteX13" fmla="*/ 1149724 w 4143426"/>
              <a:gd name="connsiteY13" fmla="*/ 3429042 h 3429042"/>
              <a:gd name="connsiteX14" fmla="*/ 922006 w 4143426"/>
              <a:gd name="connsiteY14" fmla="*/ 2582136 h 3429042"/>
              <a:gd name="connsiteX15" fmla="*/ 0 w 4143426"/>
              <a:gd name="connsiteY15" fmla="*/ 2205228 h 3429042"/>
              <a:gd name="connsiteX0" fmla="*/ 0 w 4143426"/>
              <a:gd name="connsiteY0" fmla="*/ 2205228 h 3429042"/>
              <a:gd name="connsiteX1" fmla="*/ 638046 w 4143426"/>
              <a:gd name="connsiteY1" fmla="*/ 1526068 h 3429042"/>
              <a:gd name="connsiteX2" fmla="*/ 410335 w 4143426"/>
              <a:gd name="connsiteY2" fmla="*/ 679163 h 3429042"/>
              <a:gd name="connsiteX3" fmla="*/ 2362340 w 4143426"/>
              <a:gd name="connsiteY3" fmla="*/ 1822148 h 3429042"/>
              <a:gd name="connsiteX4" fmla="*/ 2071713 w 4143426"/>
              <a:gd name="connsiteY4" fmla="*/ 0 h 3429042"/>
              <a:gd name="connsiteX5" fmla="*/ 2709748 w 4143426"/>
              <a:gd name="connsiteY5" fmla="*/ 679164 h 3429042"/>
              <a:gd name="connsiteX6" fmla="*/ 2304299 w 4143426"/>
              <a:gd name="connsiteY6" fmla="*/ 1822147 h 3429042"/>
              <a:gd name="connsiteX7" fmla="*/ 3505380 w 4143426"/>
              <a:gd name="connsiteY7" fmla="*/ 1526068 h 3429042"/>
              <a:gd name="connsiteX8" fmla="*/ 4143426 w 4143426"/>
              <a:gd name="connsiteY8" fmla="*/ 2205228 h 3429042"/>
              <a:gd name="connsiteX9" fmla="*/ 3221420 w 4143426"/>
              <a:gd name="connsiteY9" fmla="*/ 2582136 h 3429042"/>
              <a:gd name="connsiteX10" fmla="*/ 2993702 w 4143426"/>
              <a:gd name="connsiteY10" fmla="*/ 3429042 h 3429042"/>
              <a:gd name="connsiteX11" fmla="*/ 2071713 w 4143426"/>
              <a:gd name="connsiteY11" fmla="*/ 3052130 h 3429042"/>
              <a:gd name="connsiteX12" fmla="*/ 2323430 w 4143426"/>
              <a:gd name="connsiteY12" fmla="*/ 1753269 h 3429042"/>
              <a:gd name="connsiteX13" fmla="*/ 1149724 w 4143426"/>
              <a:gd name="connsiteY13" fmla="*/ 3429042 h 3429042"/>
              <a:gd name="connsiteX14" fmla="*/ 922006 w 4143426"/>
              <a:gd name="connsiteY14" fmla="*/ 2582136 h 3429042"/>
              <a:gd name="connsiteX15" fmla="*/ 0 w 4143426"/>
              <a:gd name="connsiteY15" fmla="*/ 2205228 h 3429042"/>
              <a:gd name="connsiteX0" fmla="*/ 1947087 w 3733091"/>
              <a:gd name="connsiteY0" fmla="*/ 1848014 h 3429042"/>
              <a:gd name="connsiteX1" fmla="*/ 227711 w 3733091"/>
              <a:gd name="connsiteY1" fmla="*/ 1526068 h 3429042"/>
              <a:gd name="connsiteX2" fmla="*/ 0 w 3733091"/>
              <a:gd name="connsiteY2" fmla="*/ 679163 h 3429042"/>
              <a:gd name="connsiteX3" fmla="*/ 1952005 w 3733091"/>
              <a:gd name="connsiteY3" fmla="*/ 1822148 h 3429042"/>
              <a:gd name="connsiteX4" fmla="*/ 1661378 w 3733091"/>
              <a:gd name="connsiteY4" fmla="*/ 0 h 3429042"/>
              <a:gd name="connsiteX5" fmla="*/ 2299413 w 3733091"/>
              <a:gd name="connsiteY5" fmla="*/ 679164 h 3429042"/>
              <a:gd name="connsiteX6" fmla="*/ 1893964 w 3733091"/>
              <a:gd name="connsiteY6" fmla="*/ 1822147 h 3429042"/>
              <a:gd name="connsiteX7" fmla="*/ 3095045 w 3733091"/>
              <a:gd name="connsiteY7" fmla="*/ 1526068 h 3429042"/>
              <a:gd name="connsiteX8" fmla="*/ 3733091 w 3733091"/>
              <a:gd name="connsiteY8" fmla="*/ 2205228 h 3429042"/>
              <a:gd name="connsiteX9" fmla="*/ 2811085 w 3733091"/>
              <a:gd name="connsiteY9" fmla="*/ 2582136 h 3429042"/>
              <a:gd name="connsiteX10" fmla="*/ 2583367 w 3733091"/>
              <a:gd name="connsiteY10" fmla="*/ 3429042 h 3429042"/>
              <a:gd name="connsiteX11" fmla="*/ 1661378 w 3733091"/>
              <a:gd name="connsiteY11" fmla="*/ 3052130 h 3429042"/>
              <a:gd name="connsiteX12" fmla="*/ 1913095 w 3733091"/>
              <a:gd name="connsiteY12" fmla="*/ 1753269 h 3429042"/>
              <a:gd name="connsiteX13" fmla="*/ 739389 w 3733091"/>
              <a:gd name="connsiteY13" fmla="*/ 3429042 h 3429042"/>
              <a:gd name="connsiteX14" fmla="*/ 511671 w 3733091"/>
              <a:gd name="connsiteY14" fmla="*/ 2582136 h 3429042"/>
              <a:gd name="connsiteX15" fmla="*/ 1947087 w 3733091"/>
              <a:gd name="connsiteY15" fmla="*/ 1848014 h 3429042"/>
              <a:gd name="connsiteX0" fmla="*/ 1947087 w 3733091"/>
              <a:gd name="connsiteY0" fmla="*/ 1848014 h 3429042"/>
              <a:gd name="connsiteX1" fmla="*/ 227711 w 3733091"/>
              <a:gd name="connsiteY1" fmla="*/ 1526068 h 3429042"/>
              <a:gd name="connsiteX2" fmla="*/ 0 w 3733091"/>
              <a:gd name="connsiteY2" fmla="*/ 679163 h 3429042"/>
              <a:gd name="connsiteX3" fmla="*/ 1952005 w 3733091"/>
              <a:gd name="connsiteY3" fmla="*/ 1822148 h 3429042"/>
              <a:gd name="connsiteX4" fmla="*/ 1661378 w 3733091"/>
              <a:gd name="connsiteY4" fmla="*/ 0 h 3429042"/>
              <a:gd name="connsiteX5" fmla="*/ 2299413 w 3733091"/>
              <a:gd name="connsiteY5" fmla="*/ 679164 h 3429042"/>
              <a:gd name="connsiteX6" fmla="*/ 1893964 w 3733091"/>
              <a:gd name="connsiteY6" fmla="*/ 1822147 h 3429042"/>
              <a:gd name="connsiteX7" fmla="*/ 3095045 w 3733091"/>
              <a:gd name="connsiteY7" fmla="*/ 1526068 h 3429042"/>
              <a:gd name="connsiteX8" fmla="*/ 3733091 w 3733091"/>
              <a:gd name="connsiteY8" fmla="*/ 2205228 h 3429042"/>
              <a:gd name="connsiteX9" fmla="*/ 1953797 w 3733091"/>
              <a:gd name="connsiteY9" fmla="*/ 1867732 h 3429042"/>
              <a:gd name="connsiteX10" fmla="*/ 2583367 w 3733091"/>
              <a:gd name="connsiteY10" fmla="*/ 3429042 h 3429042"/>
              <a:gd name="connsiteX11" fmla="*/ 1661378 w 3733091"/>
              <a:gd name="connsiteY11" fmla="*/ 3052130 h 3429042"/>
              <a:gd name="connsiteX12" fmla="*/ 1913095 w 3733091"/>
              <a:gd name="connsiteY12" fmla="*/ 1753269 h 3429042"/>
              <a:gd name="connsiteX13" fmla="*/ 739389 w 3733091"/>
              <a:gd name="connsiteY13" fmla="*/ 3429042 h 3429042"/>
              <a:gd name="connsiteX14" fmla="*/ 511671 w 3733091"/>
              <a:gd name="connsiteY14" fmla="*/ 2582136 h 3429042"/>
              <a:gd name="connsiteX15" fmla="*/ 1947087 w 3733091"/>
              <a:gd name="connsiteY15" fmla="*/ 1848014 h 3429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3733091" h="3429042">
                <a:moveTo>
                  <a:pt x="1947087" y="1848014"/>
                </a:moveTo>
                <a:lnTo>
                  <a:pt x="227711" y="1526068"/>
                </a:lnTo>
                <a:lnTo>
                  <a:pt x="0" y="679163"/>
                </a:lnTo>
                <a:lnTo>
                  <a:pt x="1952005" y="1822148"/>
                </a:lnTo>
                <a:lnTo>
                  <a:pt x="1661378" y="0"/>
                </a:lnTo>
                <a:lnTo>
                  <a:pt x="2299413" y="679164"/>
                </a:lnTo>
                <a:lnTo>
                  <a:pt x="1893964" y="1822147"/>
                </a:lnTo>
                <a:lnTo>
                  <a:pt x="3095045" y="1526068"/>
                </a:lnTo>
                <a:lnTo>
                  <a:pt x="3733091" y="2205228"/>
                </a:lnTo>
                <a:lnTo>
                  <a:pt x="1953797" y="1867732"/>
                </a:lnTo>
                <a:lnTo>
                  <a:pt x="2583367" y="3429042"/>
                </a:lnTo>
                <a:lnTo>
                  <a:pt x="1661378" y="3052130"/>
                </a:lnTo>
                <a:lnTo>
                  <a:pt x="1913095" y="1753269"/>
                </a:lnTo>
                <a:lnTo>
                  <a:pt x="739389" y="3429042"/>
                </a:lnTo>
                <a:lnTo>
                  <a:pt x="511671" y="2582136"/>
                </a:lnTo>
                <a:lnTo>
                  <a:pt x="1947087" y="1848014"/>
                </a:lnTo>
                <a:close/>
              </a:path>
            </a:pathLst>
          </a:custGeom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11 CuadroTexto"/>
          <p:cNvSpPr txBox="1"/>
          <p:nvPr/>
        </p:nvSpPr>
        <p:spPr>
          <a:xfrm>
            <a:off x="3428992" y="6215082"/>
            <a:ext cx="1857388" cy="276999"/>
          </a:xfrm>
          <a:prstGeom prst="rect">
            <a:avLst/>
          </a:prstGeom>
          <a:solidFill>
            <a:srgbClr val="FF0000">
              <a:alpha val="4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12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NO TOCAR EL RATÓN</a:t>
            </a:r>
            <a:endParaRPr lang="en-US" sz="12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7" name="6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524"/>
            </a:avLst>
          </a:prstGeom>
          <a:blipFill>
            <a:blip r:embed="rId3"/>
            <a:stretch>
              <a:fillRect/>
            </a:stretch>
          </a:blip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Click="0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2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67000"/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8 Ordenar"/>
          <p:cNvSpPr/>
          <p:nvPr/>
        </p:nvSpPr>
        <p:spPr>
          <a:xfrm>
            <a:off x="0" y="0"/>
            <a:ext cx="4643438" cy="6858000"/>
          </a:xfrm>
          <a:prstGeom prst="flowChartSor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9 Ordenar"/>
          <p:cNvSpPr/>
          <p:nvPr/>
        </p:nvSpPr>
        <p:spPr>
          <a:xfrm>
            <a:off x="4643438" y="0"/>
            <a:ext cx="4500562" cy="6858000"/>
          </a:xfrm>
          <a:prstGeom prst="flowChartSor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C:\Documents and Settings\Administrador\Escritorio\segunda venida de Cristo 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sp>
        <p:nvSpPr>
          <p:cNvPr id="12" name="11 CuadroTexto"/>
          <p:cNvSpPr txBox="1"/>
          <p:nvPr/>
        </p:nvSpPr>
        <p:spPr>
          <a:xfrm>
            <a:off x="3428992" y="6215082"/>
            <a:ext cx="1857388" cy="276999"/>
          </a:xfrm>
          <a:prstGeom prst="rect">
            <a:avLst/>
          </a:prstGeom>
          <a:solidFill>
            <a:srgbClr val="FF0000">
              <a:alpha val="4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12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NO TOCAR EL RATÓN</a:t>
            </a:r>
            <a:endParaRPr lang="en-US" sz="12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8" name="Text Box 3"/>
          <p:cNvSpPr txBox="1">
            <a:spLocks noChangeArrowheads="1"/>
          </p:cNvSpPr>
          <p:nvPr/>
        </p:nvSpPr>
        <p:spPr bwMode="auto">
          <a:xfrm>
            <a:off x="4572000" y="1773238"/>
            <a:ext cx="3960813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800" b="1" dirty="0">
                <a:solidFill>
                  <a:srgbClr val="FF0000"/>
                </a:solidFill>
                <a:effectLst>
                  <a:glow rad="101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Script MT Bold" pitchFamily="66" charset="0"/>
              </a:rPr>
              <a:t>Presentaciones Musicales</a:t>
            </a:r>
          </a:p>
        </p:txBody>
      </p:sp>
      <p:sp>
        <p:nvSpPr>
          <p:cNvPr id="11" name="Text Box 4"/>
          <p:cNvSpPr txBox="1">
            <a:spLocks noChangeArrowheads="1"/>
          </p:cNvSpPr>
          <p:nvPr/>
        </p:nvSpPr>
        <p:spPr bwMode="auto">
          <a:xfrm>
            <a:off x="4857752" y="2428868"/>
            <a:ext cx="3313111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3600" b="1" dirty="0">
                <a:solidFill>
                  <a:srgbClr val="FF0000"/>
                </a:solidFill>
                <a:effectLst>
                  <a:glow rad="101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Script MT Bold" pitchFamily="66" charset="0"/>
              </a:rPr>
              <a:t>Cristo </a:t>
            </a:r>
            <a:r>
              <a:rPr lang="es-ES" sz="3600" b="1" dirty="0" smtClean="0">
                <a:solidFill>
                  <a:srgbClr val="FF0000"/>
                </a:solidFill>
                <a:effectLst>
                  <a:glow rad="101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Script MT Bold" pitchFamily="66" charset="0"/>
              </a:rPr>
              <a:t>Viene    por Segunda Vez</a:t>
            </a:r>
            <a:endParaRPr lang="es-ES" sz="3600" b="1" dirty="0">
              <a:solidFill>
                <a:srgbClr val="FF0000"/>
              </a:solidFill>
              <a:effectLst>
                <a:glow rad="101600">
                  <a:srgbClr val="FFFF00"/>
                </a:glow>
                <a:outerShdw blurRad="38100" dist="38100" dir="2700000" algn="tl">
                  <a:srgbClr val="C0C0C0"/>
                </a:outerShdw>
              </a:effectLst>
              <a:latin typeface="Script MT Bold" pitchFamily="66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428596" y="4214818"/>
            <a:ext cx="1571636" cy="276999"/>
          </a:xfrm>
          <a:prstGeom prst="rect">
            <a:avLst/>
          </a:prstGeom>
          <a:solidFill>
            <a:srgbClr val="CC3300">
              <a:alpha val="25000"/>
            </a:srgbClr>
          </a:solidFill>
        </p:spPr>
        <p:txBody>
          <a:bodyPr wrap="square" rtlCol="0">
            <a:spAutoFit/>
          </a:bodyPr>
          <a:lstStyle/>
          <a:p>
            <a:r>
              <a:rPr lang="es-ES" sz="1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Cita Bíblica de Hoy</a:t>
            </a:r>
            <a:endParaRPr lang="en-US" sz="12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Text Box 5"/>
          <p:cNvSpPr txBox="1">
            <a:spLocks noChangeArrowheads="1"/>
          </p:cNvSpPr>
          <p:nvPr/>
        </p:nvSpPr>
        <p:spPr bwMode="auto">
          <a:xfrm>
            <a:off x="428596" y="4572008"/>
            <a:ext cx="4286280" cy="830997"/>
          </a:xfrm>
          <a:prstGeom prst="rect">
            <a:avLst/>
          </a:prstGeom>
          <a:solidFill>
            <a:srgbClr val="CC3300">
              <a:alpha val="24706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l">
              <a:spcBef>
                <a:spcPct val="50000"/>
              </a:spcBef>
            </a:pPr>
            <a:r>
              <a:rPr lang="es-ES" sz="1200" b="1" i="1" dirty="0" smtClean="0">
                <a:solidFill>
                  <a:srgbClr val="FFFFFF"/>
                </a:solidFill>
                <a:effectLst/>
                <a:latin typeface="Arial" charset="0"/>
              </a:rPr>
              <a:t>“</a:t>
            </a:r>
            <a:r>
              <a:rPr lang="es-ES" sz="1200" b="1" i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Entonces aparecerá la señal del Hijo del Hombre en el cielo; y entonces lamentarán todas las tribus de la tierra, y verán al Hijo del Hombre viniendo sobre las nubes del cielo, con poder y gran </a:t>
            </a:r>
            <a:r>
              <a:rPr lang="es-ES" sz="1200" b="1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gloria</a:t>
            </a:r>
            <a:r>
              <a:rPr lang="es-ES" sz="1200" b="1" i="1" dirty="0" smtClean="0">
                <a:solidFill>
                  <a:srgbClr val="FFFFFF"/>
                </a:solidFill>
                <a:effectLst/>
                <a:latin typeface="Arial" charset="0"/>
              </a:rPr>
              <a:t>” (</a:t>
            </a:r>
            <a:r>
              <a:rPr lang="es-ES" sz="1200" b="1" i="1" dirty="0" smtClean="0">
                <a:solidFill>
                  <a:srgbClr val="FFFFFF"/>
                </a:solidFill>
                <a:latin typeface="Arial" charset="0"/>
              </a:rPr>
              <a:t>Mateo 24:30)</a:t>
            </a:r>
            <a:r>
              <a:rPr lang="es-ES" sz="1200" b="1" i="1" dirty="0">
                <a:solidFill>
                  <a:srgbClr val="FFFFFF"/>
                </a:solidFill>
                <a:latin typeface="Arial" charset="0"/>
              </a:rPr>
              <a:t>.</a:t>
            </a:r>
            <a:endParaRPr lang="es-ES" sz="1200" b="1" i="1" dirty="0">
              <a:solidFill>
                <a:srgbClr val="FFFFFF"/>
              </a:solidFill>
              <a:effectLst/>
              <a:latin typeface="Arial" charset="0"/>
            </a:endParaRPr>
          </a:p>
        </p:txBody>
      </p:sp>
      <p:sp>
        <p:nvSpPr>
          <p:cNvPr id="15" name="14 CuadroTexto"/>
          <p:cNvSpPr txBox="1"/>
          <p:nvPr/>
        </p:nvSpPr>
        <p:spPr>
          <a:xfrm>
            <a:off x="7715272" y="5929330"/>
            <a:ext cx="857256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Roberto</a:t>
            </a:r>
            <a:endParaRPr lang="en-US" sz="1300" b="1" i="1" dirty="0" smtClean="0">
              <a:solidFill>
                <a:srgbClr val="FF0000"/>
              </a:solidFill>
              <a:effectLst>
                <a:glow rad="228600">
                  <a:srgbClr val="FFFF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6" name="Picture 8" descr="PkRU.gif (9741 bytes)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215206" y="6143644"/>
            <a:ext cx="460362" cy="287727"/>
          </a:xfrm>
          <a:prstGeom prst="rect">
            <a:avLst/>
          </a:prstGeom>
          <a:noFill/>
        </p:spPr>
      </p:pic>
      <p:sp>
        <p:nvSpPr>
          <p:cNvPr id="17" name="16 CuadroTexto"/>
          <p:cNvSpPr txBox="1"/>
          <p:nvPr/>
        </p:nvSpPr>
        <p:spPr>
          <a:xfrm>
            <a:off x="7572396" y="6143644"/>
            <a:ext cx="1143008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Lima-Perú</a:t>
            </a:r>
            <a:endParaRPr lang="en-US" sz="1300" b="1" i="1" dirty="0" smtClean="0">
              <a:solidFill>
                <a:srgbClr val="FF0000"/>
              </a:solidFill>
              <a:effectLst>
                <a:glow rad="228600">
                  <a:srgbClr val="FFFF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Rectangle 5"/>
          <p:cNvSpPr>
            <a:spLocks noChangeArrowheads="1"/>
          </p:cNvSpPr>
          <p:nvPr/>
        </p:nvSpPr>
        <p:spPr bwMode="auto">
          <a:xfrm>
            <a:off x="3786182" y="6072206"/>
            <a:ext cx="1857388" cy="215899"/>
          </a:xfrm>
          <a:prstGeom prst="rect">
            <a:avLst/>
          </a:prstGeom>
          <a:solidFill>
            <a:srgbClr val="FFFF00">
              <a:alpha val="50000"/>
            </a:srgbClr>
          </a:solidFill>
          <a:ln w="38100" cmpd="thickThin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ES" sz="1100" b="1" i="1" dirty="0">
                <a:solidFill>
                  <a:srgbClr val="0000FF"/>
                </a:solidFill>
                <a:latin typeface="Arial" charset="0"/>
              </a:rPr>
              <a:t>Hacer clic para comenzar</a:t>
            </a:r>
          </a:p>
        </p:txBody>
      </p:sp>
      <p:sp>
        <p:nvSpPr>
          <p:cNvPr id="19" name="18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524"/>
            </a:avLst>
          </a:prstGeom>
          <a:blipFill>
            <a:blip r:embed="rId5"/>
            <a:stretch>
              <a:fillRect/>
            </a:stretch>
          </a:blip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xit" presetSubtype="16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6" presetClass="exit" presetSubtype="16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6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8500"/>
                            </p:stCondLst>
                            <p:childTnLst>
                              <p:par>
                                <p:cTn id="3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500"/>
                            </p:stCondLst>
                            <p:childTnLst>
                              <p:par>
                                <p:cTn id="4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2500"/>
                            </p:stCondLst>
                            <p:childTnLst>
                              <p:par>
                                <p:cTn id="53" presetID="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9" grpId="0" animBg="1"/>
      <p:bldP spid="9" grpId="1" animBg="1"/>
      <p:bldP spid="10" grpId="0" animBg="1"/>
      <p:bldP spid="10" grpId="1" animBg="1"/>
      <p:bldP spid="12" grpId="0" animBg="1"/>
      <p:bldP spid="8" grpId="0"/>
      <p:bldP spid="11" grpId="0"/>
      <p:bldP spid="13" grpId="0" animBg="1"/>
      <p:bldP spid="14" grpId="0" animBg="1"/>
      <p:bldP spid="15" grpId="0"/>
      <p:bldP spid="17" grpId="0"/>
      <p:bldP spid="1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7" name="Rectangle 11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50000" t="50000" r="50000" b="50000"/>
            </a:path>
            <a:tileRect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" name="10 Flecha izquierda y derecha"/>
          <p:cNvSpPr/>
          <p:nvPr/>
        </p:nvSpPr>
        <p:spPr>
          <a:xfrm>
            <a:off x="0" y="285728"/>
            <a:ext cx="9144000" cy="2071702"/>
          </a:xfrm>
          <a:prstGeom prst="leftRightArrow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11 Flecha izquierda y derecha"/>
          <p:cNvSpPr/>
          <p:nvPr/>
        </p:nvSpPr>
        <p:spPr>
          <a:xfrm>
            <a:off x="0" y="2357430"/>
            <a:ext cx="9144000" cy="2071702"/>
          </a:xfrm>
          <a:prstGeom prst="leftRightArrow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12 Flecha izquierda y derecha"/>
          <p:cNvSpPr/>
          <p:nvPr/>
        </p:nvSpPr>
        <p:spPr>
          <a:xfrm>
            <a:off x="0" y="4435256"/>
            <a:ext cx="9144000" cy="2071702"/>
          </a:xfrm>
          <a:prstGeom prst="leftRightArrow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1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path path="circle">
              <a:fillToRect l="50000" t="50000" r="50000" b="50000"/>
            </a:path>
            <a:tileRect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" name="Rectangle 11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path path="circle">
              <a:fillToRect l="50000" t="50000" r="50000" b="50000"/>
            </a:path>
            <a:tileRect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6" name="15 Flecha izquierda y derecha"/>
          <p:cNvSpPr/>
          <p:nvPr/>
        </p:nvSpPr>
        <p:spPr>
          <a:xfrm>
            <a:off x="0" y="285728"/>
            <a:ext cx="9144000" cy="2071702"/>
          </a:xfrm>
          <a:prstGeom prst="leftRightArrow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16 Flecha izquierda y derecha"/>
          <p:cNvSpPr/>
          <p:nvPr/>
        </p:nvSpPr>
        <p:spPr>
          <a:xfrm>
            <a:off x="0" y="2357430"/>
            <a:ext cx="9144000" cy="2071702"/>
          </a:xfrm>
          <a:prstGeom prst="leftRightArrow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17 Flecha izquierda y derecha"/>
          <p:cNvSpPr/>
          <p:nvPr/>
        </p:nvSpPr>
        <p:spPr>
          <a:xfrm>
            <a:off x="0" y="4429132"/>
            <a:ext cx="9144000" cy="2071702"/>
          </a:xfrm>
          <a:prstGeom prst="leftRightArrow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1" name="Picture 9" descr="Magico Arbol Verd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2"/>
            <a:ext cx="9144000" cy="6858001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66FF66"/>
              </a:gs>
              <a:gs pos="70000">
                <a:srgbClr val="FF0300"/>
              </a:gs>
              <a:gs pos="100000">
                <a:srgbClr val="7030A0"/>
              </a:gs>
            </a:gsLst>
            <a:path path="circle">
              <a:fillToRect l="50000" t="50000" r="50000" b="50000"/>
            </a:path>
            <a:tileRect/>
          </a:gradFill>
        </p:spPr>
      </p:pic>
      <p:pic>
        <p:nvPicPr>
          <p:cNvPr id="22" name="Picture 9" descr="Magico Arbol Verd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66FF66"/>
              </a:gs>
              <a:gs pos="70000">
                <a:srgbClr val="FF0300"/>
              </a:gs>
              <a:gs pos="100000">
                <a:srgbClr val="7030A0"/>
              </a:gs>
            </a:gsLst>
            <a:path path="circle">
              <a:fillToRect l="50000" t="50000" r="50000" b="50000"/>
            </a:path>
            <a:tileRect/>
          </a:gradFill>
        </p:spPr>
      </p:pic>
      <p:sp>
        <p:nvSpPr>
          <p:cNvPr id="23" name="WordArt 10"/>
          <p:cNvSpPr>
            <a:spLocks noChangeArrowheads="1" noChangeShapeType="1" noTextEdit="1"/>
          </p:cNvSpPr>
          <p:nvPr/>
        </p:nvSpPr>
        <p:spPr bwMode="auto">
          <a:xfrm>
            <a:off x="1979613" y="1052513"/>
            <a:ext cx="5753100" cy="962025"/>
          </a:xfrm>
          <a:prstGeom prst="rect">
            <a:avLst/>
          </a:prstGeom>
        </p:spPr>
        <p:txBody>
          <a:bodyPr spcFirstLastPara="1" wrap="none" fromWordArt="1">
            <a:prstTxWarp prst="textArchUp">
              <a:avLst>
                <a:gd name="adj" fmla="val 10800000"/>
              </a:avLst>
            </a:prstTxWarp>
          </a:bodyPr>
          <a:lstStyle/>
          <a:p>
            <a:r>
              <a:rPr lang="en-US" sz="5400" kern="10" dirty="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innerShdw blurRad="63500" dist="50800" dir="10800000">
                    <a:prstClr val="black">
                      <a:alpha val="50000"/>
                    </a:prstClr>
                  </a:innerShdw>
                </a:effectLst>
                <a:latin typeface="Arial Black"/>
              </a:rPr>
              <a:t>MUEVETE EN MI</a:t>
            </a:r>
          </a:p>
        </p:txBody>
      </p:sp>
      <p:sp>
        <p:nvSpPr>
          <p:cNvPr id="24" name="23 CuadroTexto"/>
          <p:cNvSpPr txBox="1"/>
          <p:nvPr/>
        </p:nvSpPr>
        <p:spPr>
          <a:xfrm>
            <a:off x="428596" y="5715016"/>
            <a:ext cx="2214578" cy="307777"/>
          </a:xfrm>
          <a:prstGeom prst="rect">
            <a:avLst/>
          </a:prstGeom>
          <a:solidFill>
            <a:srgbClr val="FF0000">
              <a:alpha val="30000"/>
            </a:srgbClr>
          </a:solidFill>
        </p:spPr>
        <p:txBody>
          <a:bodyPr wrap="square" rtlCol="0">
            <a:spAutoFit/>
          </a:bodyPr>
          <a:lstStyle/>
          <a:p>
            <a:pPr algn="l"/>
            <a:r>
              <a:rPr lang="es-ES" sz="14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Canta: Danilo Montero</a:t>
            </a:r>
            <a:endParaRPr lang="en-US" sz="1400" b="1" dirty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</p:spTree>
  </p:cSld>
  <p:clrMapOvr>
    <a:masterClrMapping/>
  </p:clrMapOvr>
  <p:transition advClick="0" advTm="14500">
    <p:sndAc>
      <p:stSnd>
        <p:snd r:embed="rId2" name="muevete en mi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8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1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8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0"/>
                            </p:stCondLst>
                            <p:childTnLst>
                              <p:par>
                                <p:cTn id="30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6" presetClass="entr" presetSubtype="4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5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2000"/>
                            </p:stCondLst>
                            <p:childTnLst>
                              <p:par>
                                <p:cTn id="3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23" grpId="0" animBg="1"/>
      <p:bldP spid="2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8" name="Picture 10" descr="Llegada de la noch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052" name="Text Box 4"/>
          <p:cNvSpPr txBox="1">
            <a:spLocks noChangeArrowheads="1"/>
          </p:cNvSpPr>
          <p:nvPr/>
        </p:nvSpPr>
        <p:spPr bwMode="auto">
          <a:xfrm>
            <a:off x="755650" y="857232"/>
            <a:ext cx="503079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El Espíritu de Dios está en este lugar</a:t>
            </a: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</a:p>
        </p:txBody>
      </p:sp>
      <p:sp>
        <p:nvSpPr>
          <p:cNvPr id="2053" name="Text Box 5"/>
          <p:cNvSpPr txBox="1">
            <a:spLocks noChangeArrowheads="1"/>
          </p:cNvSpPr>
          <p:nvPr/>
        </p:nvSpPr>
        <p:spPr bwMode="auto">
          <a:xfrm>
            <a:off x="3492500" y="2349500"/>
            <a:ext cx="518477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El Espíritu de Dios se mueve en este lugar </a:t>
            </a:r>
          </a:p>
        </p:txBody>
      </p:sp>
      <p:sp>
        <p:nvSpPr>
          <p:cNvPr id="2054" name="Text Box 6"/>
          <p:cNvSpPr txBox="1">
            <a:spLocks noChangeArrowheads="1"/>
          </p:cNvSpPr>
          <p:nvPr/>
        </p:nvSpPr>
        <p:spPr bwMode="auto">
          <a:xfrm>
            <a:off x="755650" y="3644900"/>
            <a:ext cx="345598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está aquí para consolar </a:t>
            </a:r>
          </a:p>
        </p:txBody>
      </p:sp>
      <p:pic>
        <p:nvPicPr>
          <p:cNvPr id="2061" name="Picture 13" descr="flying-dove.gif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5867400" y="404813"/>
            <a:ext cx="2339975" cy="1728787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2" grpId="0"/>
      <p:bldP spid="2053" grpId="0"/>
      <p:bldP spid="205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8" name="Picture 6" descr="Acceso directo a culs03436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076" name="Text Box 4"/>
          <p:cNvSpPr txBox="1">
            <a:spLocks noChangeArrowheads="1"/>
          </p:cNvSpPr>
          <p:nvPr/>
        </p:nvSpPr>
        <p:spPr bwMode="auto">
          <a:xfrm>
            <a:off x="1476375" y="1484313"/>
            <a:ext cx="345598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está aquí para liberar </a:t>
            </a:r>
          </a:p>
        </p:txBody>
      </p:sp>
      <p:sp>
        <p:nvSpPr>
          <p:cNvPr id="3077" name="Text Box 5"/>
          <p:cNvSpPr txBox="1">
            <a:spLocks noChangeArrowheads="1"/>
          </p:cNvSpPr>
          <p:nvPr/>
        </p:nvSpPr>
        <p:spPr bwMode="auto">
          <a:xfrm>
            <a:off x="0" y="2928934"/>
            <a:ext cx="628654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está aquí para guiar, el Espíritu de Dios está aquí</a:t>
            </a: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 </a:t>
            </a:r>
          </a:p>
        </p:txBody>
      </p:sp>
    </p:spTree>
  </p:cSld>
  <p:clrMapOvr>
    <a:masterClrMapping/>
  </p:clrMapOvr>
  <p:transition advClick="0" advTm="11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6" grpId="0"/>
      <p:bldP spid="307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9" name="Picture 7" descr="cadamanana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8434" name="Text Box 2"/>
          <p:cNvSpPr txBox="1">
            <a:spLocks noChangeArrowheads="1"/>
          </p:cNvSpPr>
          <p:nvPr/>
        </p:nvSpPr>
        <p:spPr bwMode="auto">
          <a:xfrm>
            <a:off x="539750" y="1557338"/>
            <a:ext cx="482441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El Espíritu de Dios está en este lugar</a:t>
            </a:r>
            <a:r>
              <a:rPr lang="es-E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</a:p>
        </p:txBody>
      </p:sp>
      <p:sp>
        <p:nvSpPr>
          <p:cNvPr id="18435" name="Text Box 3"/>
          <p:cNvSpPr txBox="1">
            <a:spLocks noChangeArrowheads="1"/>
          </p:cNvSpPr>
          <p:nvPr/>
        </p:nvSpPr>
        <p:spPr bwMode="auto">
          <a:xfrm>
            <a:off x="2987675" y="3068638"/>
            <a:ext cx="518477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El Espíritu de Dios se mueve en este lugar</a:t>
            </a:r>
            <a:r>
              <a:rPr lang="es-E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</a:p>
        </p:txBody>
      </p:sp>
      <p:sp>
        <p:nvSpPr>
          <p:cNvPr id="18436" name="Text Box 4"/>
          <p:cNvSpPr txBox="1">
            <a:spLocks noChangeArrowheads="1"/>
          </p:cNvSpPr>
          <p:nvPr/>
        </p:nvSpPr>
        <p:spPr bwMode="auto">
          <a:xfrm>
            <a:off x="5076825" y="4508500"/>
            <a:ext cx="345598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está aquí para consolar </a:t>
            </a:r>
          </a:p>
        </p:txBody>
      </p:sp>
    </p:spTree>
  </p:cSld>
  <p:clrMapOvr>
    <a:masterClrMapping/>
  </p:clrMapOvr>
  <p:transition advClick="0" advTm="18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/>
      <p:bldP spid="18435" grpId="0"/>
      <p:bldP spid="1843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1" name="Picture 5" descr="mac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9458" name="Text Box 2"/>
          <p:cNvSpPr txBox="1">
            <a:spLocks noChangeArrowheads="1"/>
          </p:cNvSpPr>
          <p:nvPr/>
        </p:nvSpPr>
        <p:spPr bwMode="auto">
          <a:xfrm>
            <a:off x="5219700" y="692150"/>
            <a:ext cx="309562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está aquí para liberar </a:t>
            </a:r>
          </a:p>
        </p:txBody>
      </p:sp>
      <p:sp>
        <p:nvSpPr>
          <p:cNvPr id="19459" name="Text Box 3"/>
          <p:cNvSpPr txBox="1">
            <a:spLocks noChangeArrowheads="1"/>
          </p:cNvSpPr>
          <p:nvPr/>
        </p:nvSpPr>
        <p:spPr bwMode="auto">
          <a:xfrm>
            <a:off x="539750" y="1857364"/>
            <a:ext cx="646114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está aquí para guiar, el Espíritu de Dios está aquí  </a:t>
            </a:r>
          </a:p>
        </p:txBody>
      </p:sp>
    </p:spTree>
  </p:cSld>
  <p:clrMapOvr>
    <a:masterClrMapping/>
  </p:clrMapOvr>
  <p:transition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/>
      <p:bldP spid="1945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istrador\Escritorio\822063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100" name="Text Box 4"/>
          <p:cNvSpPr txBox="1">
            <a:spLocks noChangeArrowheads="1"/>
          </p:cNvSpPr>
          <p:nvPr/>
        </p:nvSpPr>
        <p:spPr bwMode="auto">
          <a:xfrm>
            <a:off x="642910" y="1000108"/>
            <a:ext cx="410368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Muévete en mi, muévete en mi</a:t>
            </a:r>
          </a:p>
        </p:txBody>
      </p:sp>
      <p:sp>
        <p:nvSpPr>
          <p:cNvPr id="4101" name="Text Box 5"/>
          <p:cNvSpPr txBox="1">
            <a:spLocks noChangeArrowheads="1"/>
          </p:cNvSpPr>
          <p:nvPr/>
        </p:nvSpPr>
        <p:spPr bwMode="auto">
          <a:xfrm>
            <a:off x="642910" y="1928802"/>
            <a:ext cx="381635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toca mi mente, mi corazón </a:t>
            </a:r>
          </a:p>
        </p:txBody>
      </p:sp>
    </p:spTree>
  </p:cSld>
  <p:clrMapOvr>
    <a:masterClrMapping/>
  </p:clrMapOvr>
  <p:transition advClick="0" advTm="11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0" grpId="0"/>
      <p:bldP spid="410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7" name="Picture 7" descr="reyderey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0482" name="Text Box 2"/>
          <p:cNvSpPr txBox="1">
            <a:spLocks noChangeArrowheads="1"/>
          </p:cNvSpPr>
          <p:nvPr/>
        </p:nvSpPr>
        <p:spPr bwMode="auto">
          <a:xfrm>
            <a:off x="5219700" y="476250"/>
            <a:ext cx="345598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b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llena mi vida de tu amor</a:t>
            </a: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</a:p>
        </p:txBody>
      </p:sp>
      <p:sp>
        <p:nvSpPr>
          <p:cNvPr id="20483" name="Text Box 3"/>
          <p:cNvSpPr txBox="1">
            <a:spLocks noChangeArrowheads="1"/>
          </p:cNvSpPr>
          <p:nvPr/>
        </p:nvSpPr>
        <p:spPr bwMode="auto">
          <a:xfrm>
            <a:off x="250825" y="1412875"/>
            <a:ext cx="583406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b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muévete en mi, Dios Espíritu, muévete en mi </a:t>
            </a:r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/>
      <p:bldP spid="2048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3" name="Picture 7" descr="paisajes naturaleza 5 Fotos de paisajes natural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4578" name="Text Box 2"/>
          <p:cNvSpPr txBox="1">
            <a:spLocks noChangeArrowheads="1"/>
          </p:cNvSpPr>
          <p:nvPr/>
        </p:nvSpPr>
        <p:spPr bwMode="auto">
          <a:xfrm>
            <a:off x="611188" y="428604"/>
            <a:ext cx="488950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cript MT Bold" pitchFamily="66" charset="0"/>
              </a:rPr>
              <a:t>El Espíritu de Dios está en este lugar</a:t>
            </a:r>
            <a:r>
              <a:rPr lang="es-ES" sz="2400" dirty="0">
                <a:solidFill>
                  <a:srgbClr val="0000FF"/>
                </a:solidFill>
                <a:latin typeface="Script MT Bold" pitchFamily="66" charset="0"/>
              </a:rPr>
              <a:t> </a:t>
            </a:r>
          </a:p>
        </p:txBody>
      </p:sp>
      <p:sp>
        <p:nvSpPr>
          <p:cNvPr id="24579" name="Text Box 3"/>
          <p:cNvSpPr txBox="1">
            <a:spLocks noChangeArrowheads="1"/>
          </p:cNvSpPr>
          <p:nvPr/>
        </p:nvSpPr>
        <p:spPr bwMode="auto">
          <a:xfrm>
            <a:off x="2700338" y="1773238"/>
            <a:ext cx="52578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cript MT Bold" pitchFamily="66" charset="0"/>
              </a:rPr>
              <a:t>El Espíritu de Dios se mueve en este lugar</a:t>
            </a:r>
            <a:r>
              <a:rPr lang="es-ES" sz="2400" dirty="0">
                <a:solidFill>
                  <a:srgbClr val="0000FF"/>
                </a:solidFill>
                <a:latin typeface="Script MT Bold" pitchFamily="66" charset="0"/>
              </a:rPr>
              <a:t> </a:t>
            </a:r>
          </a:p>
        </p:txBody>
      </p:sp>
      <p:sp>
        <p:nvSpPr>
          <p:cNvPr id="24580" name="Text Box 4"/>
          <p:cNvSpPr txBox="1">
            <a:spLocks noChangeArrowheads="1"/>
          </p:cNvSpPr>
          <p:nvPr/>
        </p:nvSpPr>
        <p:spPr bwMode="auto">
          <a:xfrm>
            <a:off x="5148263" y="3068638"/>
            <a:ext cx="331152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cript MT Bold" pitchFamily="66" charset="0"/>
              </a:rPr>
              <a:t>está aquí para consolar </a:t>
            </a:r>
          </a:p>
        </p:txBody>
      </p:sp>
    </p:spTree>
  </p:cSld>
  <p:clrMapOvr>
    <a:masterClrMapping/>
  </p:clrMapOvr>
  <p:transition advClick="0" advTm="17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8" grpId="0"/>
      <p:bldP spid="24579" grpId="0"/>
      <p:bldP spid="2458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5" name="Picture 5" descr="Un solo Dio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5602" name="Text Box 2"/>
          <p:cNvSpPr txBox="1">
            <a:spLocks noChangeArrowheads="1"/>
          </p:cNvSpPr>
          <p:nvPr/>
        </p:nvSpPr>
        <p:spPr bwMode="auto">
          <a:xfrm>
            <a:off x="5364163" y="2133600"/>
            <a:ext cx="324008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está aquí para liberar</a:t>
            </a: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</a:p>
        </p:txBody>
      </p:sp>
      <p:sp>
        <p:nvSpPr>
          <p:cNvPr id="25603" name="Text Box 3"/>
          <p:cNvSpPr txBox="1">
            <a:spLocks noChangeArrowheads="1"/>
          </p:cNvSpPr>
          <p:nvPr/>
        </p:nvSpPr>
        <p:spPr bwMode="auto">
          <a:xfrm>
            <a:off x="755650" y="3571876"/>
            <a:ext cx="631668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está aquí para guiar, el Espíritu de Dios está aquí  </a:t>
            </a:r>
          </a:p>
        </p:txBody>
      </p:sp>
    </p:spTree>
  </p:cSld>
  <p:clrMapOvr>
    <a:masterClrMapping/>
  </p:clrMapOvr>
  <p:transition advClick="0" advTm="10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2" grpId="0"/>
      <p:bldP spid="2560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 Box 2"/>
          <p:cNvSpPr txBox="1">
            <a:spLocks noChangeArrowheads="1"/>
          </p:cNvSpPr>
          <p:nvPr/>
        </p:nvSpPr>
        <p:spPr bwMode="auto">
          <a:xfrm>
            <a:off x="3779838" y="476250"/>
            <a:ext cx="482441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b="1">
                <a:solidFill>
                  <a:schemeClr val="bg1"/>
                </a:solidFill>
                <a:latin typeface="Trebuchet MS" pitchFamily="34" charset="0"/>
              </a:rPr>
              <a:t>El Espíritu de Dios está en este lugar</a:t>
            </a:r>
            <a:r>
              <a:rPr lang="es-ES">
                <a:solidFill>
                  <a:schemeClr val="bg1"/>
                </a:solidFill>
                <a:latin typeface="Trebuchet MS" pitchFamily="34" charset="0"/>
              </a:rPr>
              <a:t> </a:t>
            </a:r>
          </a:p>
        </p:txBody>
      </p:sp>
      <p:sp>
        <p:nvSpPr>
          <p:cNvPr id="26627" name="Text Box 3"/>
          <p:cNvSpPr txBox="1">
            <a:spLocks noChangeArrowheads="1"/>
          </p:cNvSpPr>
          <p:nvPr/>
        </p:nvSpPr>
        <p:spPr bwMode="auto">
          <a:xfrm>
            <a:off x="2411413" y="1628775"/>
            <a:ext cx="51847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b="1">
                <a:solidFill>
                  <a:schemeClr val="bg1"/>
                </a:solidFill>
                <a:latin typeface="Trebuchet MS" pitchFamily="34" charset="0"/>
              </a:rPr>
              <a:t>El Espíritu de Dios se mueve en este lugar </a:t>
            </a:r>
          </a:p>
        </p:txBody>
      </p:sp>
      <p:sp>
        <p:nvSpPr>
          <p:cNvPr id="26628" name="Text Box 4"/>
          <p:cNvSpPr txBox="1">
            <a:spLocks noChangeArrowheads="1"/>
          </p:cNvSpPr>
          <p:nvPr/>
        </p:nvSpPr>
        <p:spPr bwMode="auto">
          <a:xfrm>
            <a:off x="1403350" y="5084763"/>
            <a:ext cx="324008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b="1">
                <a:solidFill>
                  <a:schemeClr val="bg1"/>
                </a:solidFill>
                <a:latin typeface="Trebuchet MS" pitchFamily="34" charset="0"/>
              </a:rPr>
              <a:t>está aquí para consolar </a:t>
            </a:r>
          </a:p>
        </p:txBody>
      </p:sp>
      <p:pic>
        <p:nvPicPr>
          <p:cNvPr id="26637" name="Picture 13" descr="391426teamo102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6633" name="Text Box 9"/>
          <p:cNvSpPr txBox="1">
            <a:spLocks noChangeArrowheads="1"/>
          </p:cNvSpPr>
          <p:nvPr/>
        </p:nvSpPr>
        <p:spPr bwMode="auto">
          <a:xfrm>
            <a:off x="611188" y="500042"/>
            <a:ext cx="488950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b="1" dirty="0">
                <a:solidFill>
                  <a:schemeClr val="bg1"/>
                </a:solidFill>
                <a:latin typeface="Script MT Bold" pitchFamily="66" charset="0"/>
              </a:rPr>
              <a:t>El Espíritu de Dios está en este lugar</a:t>
            </a:r>
            <a:r>
              <a:rPr lang="es-ES" sz="2400" dirty="0">
                <a:solidFill>
                  <a:schemeClr val="bg1"/>
                </a:solidFill>
                <a:latin typeface="Script MT Bold" pitchFamily="66" charset="0"/>
              </a:rPr>
              <a:t> </a:t>
            </a:r>
          </a:p>
        </p:txBody>
      </p:sp>
      <p:sp>
        <p:nvSpPr>
          <p:cNvPr id="26634" name="Text Box 10"/>
          <p:cNvSpPr txBox="1">
            <a:spLocks noChangeArrowheads="1"/>
          </p:cNvSpPr>
          <p:nvPr/>
        </p:nvSpPr>
        <p:spPr bwMode="auto">
          <a:xfrm>
            <a:off x="2987675" y="1700213"/>
            <a:ext cx="533082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b="1" dirty="0">
                <a:solidFill>
                  <a:schemeClr val="bg1"/>
                </a:solidFill>
                <a:latin typeface="Script MT Bold" pitchFamily="66" charset="0"/>
              </a:rPr>
              <a:t>El Espíritu de Dios se mueve en este lugar</a:t>
            </a:r>
            <a:r>
              <a:rPr lang="es-ES" sz="2400" dirty="0">
                <a:solidFill>
                  <a:schemeClr val="bg1"/>
                </a:solidFill>
                <a:latin typeface="Script MT Bold" pitchFamily="66" charset="0"/>
              </a:rPr>
              <a:t> </a:t>
            </a:r>
          </a:p>
        </p:txBody>
      </p:sp>
      <p:sp>
        <p:nvSpPr>
          <p:cNvPr id="26635" name="Text Box 11"/>
          <p:cNvSpPr txBox="1">
            <a:spLocks noChangeArrowheads="1"/>
          </p:cNvSpPr>
          <p:nvPr/>
        </p:nvSpPr>
        <p:spPr bwMode="auto">
          <a:xfrm>
            <a:off x="1116013" y="3141663"/>
            <a:ext cx="331152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b="1" dirty="0">
                <a:solidFill>
                  <a:schemeClr val="bg1"/>
                </a:solidFill>
                <a:latin typeface="Script MT Bold" pitchFamily="66" charset="0"/>
              </a:rPr>
              <a:t>está aquí para consolar</a:t>
            </a:r>
            <a:r>
              <a:rPr lang="es-E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cript MT Bold" pitchFamily="66" charset="0"/>
              </a:rPr>
              <a:t> </a:t>
            </a:r>
          </a:p>
        </p:txBody>
      </p:sp>
    </p:spTree>
  </p:cSld>
  <p:clrMapOvr>
    <a:masterClrMapping/>
  </p:clrMapOvr>
  <p:transition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66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66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33" grpId="0"/>
      <p:bldP spid="26634" grpId="0"/>
      <p:bldP spid="2663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3" name="Picture 5" descr="wallpaper031024ko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7650" name="Text Box 2"/>
          <p:cNvSpPr txBox="1">
            <a:spLocks noChangeArrowheads="1"/>
          </p:cNvSpPr>
          <p:nvPr/>
        </p:nvSpPr>
        <p:spPr bwMode="auto">
          <a:xfrm>
            <a:off x="1116013" y="549275"/>
            <a:ext cx="309721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cript MT Bold" pitchFamily="66" charset="0"/>
              </a:rPr>
              <a:t>está aquí para liberar </a:t>
            </a:r>
          </a:p>
        </p:txBody>
      </p:sp>
      <p:sp>
        <p:nvSpPr>
          <p:cNvPr id="27651" name="Text Box 3"/>
          <p:cNvSpPr txBox="1">
            <a:spLocks noChangeArrowheads="1"/>
          </p:cNvSpPr>
          <p:nvPr/>
        </p:nvSpPr>
        <p:spPr bwMode="auto">
          <a:xfrm>
            <a:off x="0" y="1500174"/>
            <a:ext cx="628651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cript MT Bold" pitchFamily="66" charset="0"/>
              </a:rPr>
              <a:t>está aquí para guiar, el Espíritu de Dios está aquí  </a:t>
            </a:r>
          </a:p>
        </p:txBody>
      </p:sp>
    </p:spTree>
  </p:cSld>
  <p:clrMapOvr>
    <a:masterClrMapping/>
  </p:clrMapOvr>
  <p:transition advClick="0" advTm="10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0" grpId="0"/>
      <p:bldP spid="2765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2" name="Picture 4" descr="Jesus mi Salvado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2530" name="Text Box 2"/>
          <p:cNvSpPr txBox="1">
            <a:spLocks noChangeArrowheads="1"/>
          </p:cNvSpPr>
          <p:nvPr/>
        </p:nvSpPr>
        <p:spPr bwMode="auto">
          <a:xfrm>
            <a:off x="3779838" y="476250"/>
            <a:ext cx="417512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Muévete en mi, muévete en mi</a:t>
            </a:r>
          </a:p>
        </p:txBody>
      </p:sp>
      <p:sp>
        <p:nvSpPr>
          <p:cNvPr id="22531" name="Text Box 3"/>
          <p:cNvSpPr txBox="1">
            <a:spLocks noChangeArrowheads="1"/>
          </p:cNvSpPr>
          <p:nvPr/>
        </p:nvSpPr>
        <p:spPr bwMode="auto">
          <a:xfrm>
            <a:off x="2916238" y="1484313"/>
            <a:ext cx="381635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b="1" dirty="0">
                <a:solidFill>
                  <a:schemeClr val="bg1"/>
                </a:solidFill>
                <a:latin typeface="Script MT Bold" pitchFamily="66" charset="0"/>
              </a:rPr>
              <a:t>toca mi mente, mi corazón</a:t>
            </a:r>
            <a:r>
              <a:rPr lang="es-ES" sz="2400" b="1" dirty="0">
                <a:latin typeface="Script MT Bold" pitchFamily="66" charset="0"/>
              </a:rPr>
              <a:t> </a:t>
            </a:r>
          </a:p>
        </p:txBody>
      </p:sp>
    </p:spTree>
  </p:cSld>
  <p:clrMapOvr>
    <a:masterClrMapping/>
  </p:clrMapOvr>
  <p:transition advClick="0" advTm="10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0" grpId="0"/>
      <p:bldP spid="2253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8" name="Picture 6" descr="Rear view of a female open arms standing on a sea shore phot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3554" name="Text Box 2"/>
          <p:cNvSpPr txBox="1">
            <a:spLocks noChangeArrowheads="1"/>
          </p:cNvSpPr>
          <p:nvPr/>
        </p:nvSpPr>
        <p:spPr bwMode="auto">
          <a:xfrm>
            <a:off x="611188" y="1268413"/>
            <a:ext cx="345598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llena mi vida de tu amor</a:t>
            </a:r>
            <a:r>
              <a:rPr lang="es-E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</a:p>
        </p:txBody>
      </p:sp>
      <p:sp>
        <p:nvSpPr>
          <p:cNvPr id="23555" name="Text Box 3"/>
          <p:cNvSpPr txBox="1">
            <a:spLocks noChangeArrowheads="1"/>
          </p:cNvSpPr>
          <p:nvPr/>
        </p:nvSpPr>
        <p:spPr bwMode="auto">
          <a:xfrm>
            <a:off x="2484438" y="2565400"/>
            <a:ext cx="583247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muévete en mi, Dios Espíritu, muévete en mi</a:t>
            </a:r>
            <a:r>
              <a:rPr lang="es-E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4" grpId="0"/>
      <p:bldP spid="2355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cuments and Settings\Administrador\Escritorio\1097742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8674" name="Text Box 2"/>
          <p:cNvSpPr txBox="1">
            <a:spLocks noChangeArrowheads="1"/>
          </p:cNvSpPr>
          <p:nvPr/>
        </p:nvSpPr>
        <p:spPr bwMode="auto">
          <a:xfrm>
            <a:off x="571472" y="1785926"/>
            <a:ext cx="395922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b="1" dirty="0">
                <a:solidFill>
                  <a:srgbClr val="FF0000"/>
                </a:solidFill>
                <a:latin typeface="Script MT Bold" pitchFamily="66" charset="0"/>
              </a:rPr>
              <a:t>Muévete en mi, muévete en mi</a:t>
            </a:r>
          </a:p>
        </p:txBody>
      </p:sp>
      <p:sp>
        <p:nvSpPr>
          <p:cNvPr id="28675" name="Text Box 3"/>
          <p:cNvSpPr txBox="1">
            <a:spLocks noChangeArrowheads="1"/>
          </p:cNvSpPr>
          <p:nvPr/>
        </p:nvSpPr>
        <p:spPr bwMode="auto">
          <a:xfrm>
            <a:off x="642910" y="2571744"/>
            <a:ext cx="381635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b="1" dirty="0">
                <a:solidFill>
                  <a:srgbClr val="FF0000"/>
                </a:solidFill>
                <a:latin typeface="Script MT Bold" pitchFamily="66" charset="0"/>
              </a:rPr>
              <a:t>toca mi mente, mi corazón</a:t>
            </a:r>
            <a:r>
              <a:rPr lang="es-ES" sz="2400" dirty="0">
                <a:solidFill>
                  <a:srgbClr val="FF0000"/>
                </a:solidFill>
                <a:latin typeface="Script MT Bold" pitchFamily="66" charset="0"/>
              </a:rPr>
              <a:t> </a:t>
            </a:r>
          </a:p>
        </p:txBody>
      </p:sp>
    </p:spTree>
  </p:cSld>
  <p:clrMapOvr>
    <a:masterClrMapping/>
  </p:clrMapOvr>
  <p:transition advClick="0" advTm="10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8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4" grpId="0"/>
      <p:bldP spid="2867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C:\Documents and Settings\Administrador\Mis documentos\IMAGENES DE DESKTOP NEXUS\hombre orando 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9698" name="Text Box 2"/>
          <p:cNvSpPr txBox="1">
            <a:spLocks noChangeArrowheads="1"/>
          </p:cNvSpPr>
          <p:nvPr/>
        </p:nvSpPr>
        <p:spPr bwMode="auto">
          <a:xfrm>
            <a:off x="1714480" y="1357298"/>
            <a:ext cx="345598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b="1" dirty="0">
                <a:solidFill>
                  <a:srgbClr val="FF0000"/>
                </a:solidFill>
                <a:latin typeface="Script MT Bold" pitchFamily="66" charset="0"/>
              </a:rPr>
              <a:t>llena mi vida de tu amor</a:t>
            </a:r>
            <a:r>
              <a:rPr lang="es-ES" sz="2400" dirty="0">
                <a:solidFill>
                  <a:srgbClr val="FF0000"/>
                </a:solidFill>
                <a:latin typeface="Script MT Bold" pitchFamily="66" charset="0"/>
              </a:rPr>
              <a:t> </a:t>
            </a:r>
          </a:p>
        </p:txBody>
      </p:sp>
      <p:sp>
        <p:nvSpPr>
          <p:cNvPr id="29699" name="Text Box 3"/>
          <p:cNvSpPr txBox="1">
            <a:spLocks noChangeArrowheads="1"/>
          </p:cNvSpPr>
          <p:nvPr/>
        </p:nvSpPr>
        <p:spPr bwMode="auto">
          <a:xfrm>
            <a:off x="857224" y="2285992"/>
            <a:ext cx="583247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b="1" dirty="0">
                <a:solidFill>
                  <a:srgbClr val="FF0000"/>
                </a:solidFill>
                <a:latin typeface="Script MT Bold" pitchFamily="66" charset="0"/>
              </a:rPr>
              <a:t>muévete en mi, Dios Espíritu, muévete en mi</a:t>
            </a:r>
            <a:r>
              <a:rPr lang="es-ES" sz="2400" dirty="0">
                <a:latin typeface="Script MT Bold" pitchFamily="66" charset="0"/>
              </a:rPr>
              <a:t> </a:t>
            </a:r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8" grpId="0"/>
      <p:bldP spid="2969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Administrador\Escritorio\238549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0722" name="Text Box 2"/>
          <p:cNvSpPr txBox="1">
            <a:spLocks noChangeArrowheads="1"/>
          </p:cNvSpPr>
          <p:nvPr/>
        </p:nvSpPr>
        <p:spPr bwMode="auto">
          <a:xfrm>
            <a:off x="611188" y="908050"/>
            <a:ext cx="482441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El Espíritu de Dios está en este lugar </a:t>
            </a:r>
          </a:p>
        </p:txBody>
      </p:sp>
      <p:sp>
        <p:nvSpPr>
          <p:cNvPr id="30723" name="Text Box 3"/>
          <p:cNvSpPr txBox="1">
            <a:spLocks noChangeArrowheads="1"/>
          </p:cNvSpPr>
          <p:nvPr/>
        </p:nvSpPr>
        <p:spPr bwMode="auto">
          <a:xfrm>
            <a:off x="1571604" y="2285992"/>
            <a:ext cx="518477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El Espíritu de Dios se mueve en este lugar </a:t>
            </a:r>
          </a:p>
        </p:txBody>
      </p:sp>
      <p:sp>
        <p:nvSpPr>
          <p:cNvPr id="30724" name="Text Box 4"/>
          <p:cNvSpPr txBox="1">
            <a:spLocks noChangeArrowheads="1"/>
          </p:cNvSpPr>
          <p:nvPr/>
        </p:nvSpPr>
        <p:spPr bwMode="auto">
          <a:xfrm>
            <a:off x="3143240" y="3500438"/>
            <a:ext cx="345598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está aquí para consolar </a:t>
            </a:r>
          </a:p>
        </p:txBody>
      </p:sp>
    </p:spTree>
  </p:cSld>
  <p:clrMapOvr>
    <a:masterClrMapping/>
  </p:clrMapOvr>
  <p:transition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07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2" grpId="0"/>
      <p:bldP spid="30723" grpId="0"/>
      <p:bldP spid="3072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Administrador\Escritorio\893318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1746" name="Text Box 2"/>
          <p:cNvSpPr txBox="1">
            <a:spLocks noChangeArrowheads="1"/>
          </p:cNvSpPr>
          <p:nvPr/>
        </p:nvSpPr>
        <p:spPr bwMode="auto">
          <a:xfrm>
            <a:off x="4643438" y="928670"/>
            <a:ext cx="345598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b="1" dirty="0">
                <a:solidFill>
                  <a:srgbClr val="FF0000"/>
                </a:solidFill>
                <a:latin typeface="Script MT Bold" pitchFamily="66" charset="0"/>
              </a:rPr>
              <a:t>está aquí para liberar </a:t>
            </a:r>
          </a:p>
        </p:txBody>
      </p:sp>
      <p:sp>
        <p:nvSpPr>
          <p:cNvPr id="31747" name="Text Box 3"/>
          <p:cNvSpPr txBox="1">
            <a:spLocks noChangeArrowheads="1"/>
          </p:cNvSpPr>
          <p:nvPr/>
        </p:nvSpPr>
        <p:spPr bwMode="auto">
          <a:xfrm>
            <a:off x="2643174" y="2285992"/>
            <a:ext cx="626427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b="1" dirty="0">
                <a:solidFill>
                  <a:srgbClr val="FF0000"/>
                </a:solidFill>
                <a:latin typeface="Script MT Bold" pitchFamily="66" charset="0"/>
              </a:rPr>
              <a:t>está aquí para guiar, el Espíritu de Dios está aquí  </a:t>
            </a:r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1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6" grpId="0"/>
      <p:bldP spid="3174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5" name="Picture 7" descr="ala_angel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2770" name="Text Box 2"/>
          <p:cNvSpPr txBox="1">
            <a:spLocks noChangeArrowheads="1"/>
          </p:cNvSpPr>
          <p:nvPr/>
        </p:nvSpPr>
        <p:spPr bwMode="auto">
          <a:xfrm>
            <a:off x="611188" y="765175"/>
            <a:ext cx="482441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b="1" dirty="0">
                <a:solidFill>
                  <a:srgbClr val="FF0000"/>
                </a:solidFill>
                <a:latin typeface="Script MT Bold" pitchFamily="66" charset="0"/>
              </a:rPr>
              <a:t>El Espíritu de Dios está en este lugar </a:t>
            </a:r>
          </a:p>
        </p:txBody>
      </p:sp>
      <p:sp>
        <p:nvSpPr>
          <p:cNvPr id="32771" name="Text Box 3"/>
          <p:cNvSpPr txBox="1">
            <a:spLocks noChangeArrowheads="1"/>
          </p:cNvSpPr>
          <p:nvPr/>
        </p:nvSpPr>
        <p:spPr bwMode="auto">
          <a:xfrm>
            <a:off x="2987675" y="2276475"/>
            <a:ext cx="518477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b="1" dirty="0">
                <a:solidFill>
                  <a:srgbClr val="FF0000"/>
                </a:solidFill>
                <a:latin typeface="Script MT Bold" pitchFamily="66" charset="0"/>
              </a:rPr>
              <a:t>El Espíritu de Dios se mueve en este lugar </a:t>
            </a:r>
          </a:p>
        </p:txBody>
      </p:sp>
      <p:sp>
        <p:nvSpPr>
          <p:cNvPr id="32772" name="Text Box 4"/>
          <p:cNvSpPr txBox="1">
            <a:spLocks noChangeArrowheads="1"/>
          </p:cNvSpPr>
          <p:nvPr/>
        </p:nvSpPr>
        <p:spPr bwMode="auto">
          <a:xfrm>
            <a:off x="5003800" y="3716338"/>
            <a:ext cx="345598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b="1" dirty="0">
                <a:solidFill>
                  <a:srgbClr val="FF0000"/>
                </a:solidFill>
                <a:latin typeface="Script MT Bold" pitchFamily="66" charset="0"/>
              </a:rPr>
              <a:t>está aquí para consolar </a:t>
            </a:r>
          </a:p>
        </p:txBody>
      </p:sp>
    </p:spTree>
  </p:cSld>
  <p:clrMapOvr>
    <a:masterClrMapping/>
  </p:clrMapOvr>
  <p:transition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2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2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0" grpId="0"/>
      <p:bldP spid="32771" grpId="0"/>
      <p:bldP spid="3277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C:\Documents and Settings\Administrador\Escritorio\Imagen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36405" cy="6858000"/>
          </a:xfrm>
          <a:prstGeom prst="rect">
            <a:avLst/>
          </a:prstGeom>
          <a:noFill/>
        </p:spPr>
      </p:pic>
      <p:sp>
        <p:nvSpPr>
          <p:cNvPr id="33794" name="Text Box 2"/>
          <p:cNvSpPr txBox="1">
            <a:spLocks noChangeArrowheads="1"/>
          </p:cNvSpPr>
          <p:nvPr/>
        </p:nvSpPr>
        <p:spPr bwMode="auto">
          <a:xfrm>
            <a:off x="5286380" y="2143116"/>
            <a:ext cx="345598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cript MT Bold" pitchFamily="66" charset="0"/>
              </a:rPr>
              <a:t>está aquí para liberar </a:t>
            </a:r>
          </a:p>
        </p:txBody>
      </p:sp>
      <p:sp>
        <p:nvSpPr>
          <p:cNvPr id="33795" name="Text Box 3"/>
          <p:cNvSpPr txBox="1">
            <a:spLocks noChangeArrowheads="1"/>
          </p:cNvSpPr>
          <p:nvPr/>
        </p:nvSpPr>
        <p:spPr bwMode="auto">
          <a:xfrm>
            <a:off x="2071670" y="3071810"/>
            <a:ext cx="628654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cript MT Bold" pitchFamily="66" charset="0"/>
              </a:rPr>
              <a:t>está aquí para guiar, el Espíritu de Dios está aquí</a:t>
            </a:r>
            <a:r>
              <a:rPr lang="es-ES" sz="24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Script MT Bold" pitchFamily="66" charset="0"/>
              </a:rPr>
              <a:t>  </a:t>
            </a:r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37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4" grpId="0"/>
      <p:bldP spid="3379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Administrador\Escritorio\989622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4818" name="Text Box 2"/>
          <p:cNvSpPr txBox="1">
            <a:spLocks noChangeArrowheads="1"/>
          </p:cNvSpPr>
          <p:nvPr/>
        </p:nvSpPr>
        <p:spPr bwMode="auto">
          <a:xfrm>
            <a:off x="928662" y="1071546"/>
            <a:ext cx="417671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Muévete en mi, muévete en mi</a:t>
            </a:r>
          </a:p>
        </p:txBody>
      </p:sp>
      <p:sp>
        <p:nvSpPr>
          <p:cNvPr id="34819" name="Text Box 3"/>
          <p:cNvSpPr txBox="1">
            <a:spLocks noChangeArrowheads="1"/>
          </p:cNvSpPr>
          <p:nvPr/>
        </p:nvSpPr>
        <p:spPr bwMode="auto">
          <a:xfrm>
            <a:off x="2071670" y="2786058"/>
            <a:ext cx="381635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toca mi mente, mi corazón</a:t>
            </a:r>
            <a:r>
              <a:rPr lang="es-ES" sz="24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4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8" grpId="0"/>
      <p:bldP spid="3481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Administrador\Escritorio\403499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5842" name="Text Box 2"/>
          <p:cNvSpPr txBox="1">
            <a:spLocks noChangeArrowheads="1"/>
          </p:cNvSpPr>
          <p:nvPr/>
        </p:nvSpPr>
        <p:spPr bwMode="auto">
          <a:xfrm>
            <a:off x="1142976" y="1000108"/>
            <a:ext cx="335758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b="1" dirty="0">
                <a:solidFill>
                  <a:srgbClr val="FF0000"/>
                </a:solidFill>
                <a:latin typeface="Script MT Bold" pitchFamily="66" charset="0"/>
              </a:rPr>
              <a:t>llena mi vida de tu amor </a:t>
            </a:r>
          </a:p>
        </p:txBody>
      </p:sp>
      <p:sp>
        <p:nvSpPr>
          <p:cNvPr id="35843" name="Text Box 3"/>
          <p:cNvSpPr txBox="1">
            <a:spLocks noChangeArrowheads="1"/>
          </p:cNvSpPr>
          <p:nvPr/>
        </p:nvSpPr>
        <p:spPr bwMode="auto">
          <a:xfrm>
            <a:off x="250825" y="2420938"/>
            <a:ext cx="576103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b="1" dirty="0">
                <a:solidFill>
                  <a:srgbClr val="FF0000"/>
                </a:solidFill>
                <a:latin typeface="Script MT Bold" pitchFamily="66" charset="0"/>
              </a:rPr>
              <a:t>muévete en mi, Dios Espíritu, muévete en mi </a:t>
            </a:r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5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2" grpId="0"/>
      <p:bldP spid="3584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Administrador\Escritorio\449447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6866" name="Text Box 2"/>
          <p:cNvSpPr txBox="1">
            <a:spLocks noChangeArrowheads="1"/>
          </p:cNvSpPr>
          <p:nvPr/>
        </p:nvSpPr>
        <p:spPr bwMode="auto">
          <a:xfrm>
            <a:off x="900113" y="981075"/>
            <a:ext cx="410368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b="1" dirty="0">
                <a:solidFill>
                  <a:schemeClr val="bg1"/>
                </a:solidFill>
                <a:latin typeface="Script MT Bold" pitchFamily="66" charset="0"/>
              </a:rPr>
              <a:t>Muévete en mi, muévete en mi</a:t>
            </a:r>
          </a:p>
        </p:txBody>
      </p:sp>
      <p:sp>
        <p:nvSpPr>
          <p:cNvPr id="36867" name="Text Box 3"/>
          <p:cNvSpPr txBox="1">
            <a:spLocks noChangeArrowheads="1"/>
          </p:cNvSpPr>
          <p:nvPr/>
        </p:nvSpPr>
        <p:spPr bwMode="auto">
          <a:xfrm>
            <a:off x="357158" y="2071678"/>
            <a:ext cx="381635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toca mi mente, mi corazón </a:t>
            </a:r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68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6" grpId="0"/>
      <p:bldP spid="36867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4" name="Picture 6" descr="windows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7890" name="Text Box 2"/>
          <p:cNvSpPr txBox="1">
            <a:spLocks noChangeArrowheads="1"/>
          </p:cNvSpPr>
          <p:nvPr/>
        </p:nvSpPr>
        <p:spPr bwMode="auto">
          <a:xfrm>
            <a:off x="571472" y="714356"/>
            <a:ext cx="345598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llena mi vida de tu amor</a:t>
            </a:r>
            <a:r>
              <a:rPr lang="es-E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</a:p>
        </p:txBody>
      </p:sp>
      <p:sp>
        <p:nvSpPr>
          <p:cNvPr id="37891" name="Text Box 3"/>
          <p:cNvSpPr txBox="1">
            <a:spLocks noChangeArrowheads="1"/>
          </p:cNvSpPr>
          <p:nvPr/>
        </p:nvSpPr>
        <p:spPr bwMode="auto">
          <a:xfrm>
            <a:off x="2484438" y="1557338"/>
            <a:ext cx="583247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b="1" dirty="0">
                <a:solidFill>
                  <a:srgbClr val="FF0000"/>
                </a:solidFill>
                <a:latin typeface="Script MT Bold" pitchFamily="66" charset="0"/>
              </a:rPr>
              <a:t>muévete en mi, Dios Espíritu, muévete en mi</a:t>
            </a:r>
            <a:r>
              <a:rPr lang="es-ES" sz="2400" dirty="0">
                <a:solidFill>
                  <a:srgbClr val="FF0000"/>
                </a:solidFill>
                <a:latin typeface="Script MT Bold" pitchFamily="66" charset="0"/>
              </a:rPr>
              <a:t> </a:t>
            </a:r>
          </a:p>
        </p:txBody>
      </p:sp>
    </p:spTree>
  </p:cSld>
  <p:clrMapOvr>
    <a:masterClrMapping/>
  </p:clrMapOvr>
  <p:transition advClick="0" advTm="9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78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0" grpId="0"/>
      <p:bldP spid="37891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istrador\Escritorio\1392195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8914" name="Text Box 2"/>
          <p:cNvSpPr txBox="1">
            <a:spLocks noChangeArrowheads="1"/>
          </p:cNvSpPr>
          <p:nvPr/>
        </p:nvSpPr>
        <p:spPr bwMode="auto">
          <a:xfrm>
            <a:off x="684213" y="908050"/>
            <a:ext cx="417671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Muévete en mi, muévete en mi</a:t>
            </a:r>
          </a:p>
        </p:txBody>
      </p:sp>
      <p:sp>
        <p:nvSpPr>
          <p:cNvPr id="38915" name="Text Box 3"/>
          <p:cNvSpPr txBox="1">
            <a:spLocks noChangeArrowheads="1"/>
          </p:cNvSpPr>
          <p:nvPr/>
        </p:nvSpPr>
        <p:spPr bwMode="auto">
          <a:xfrm>
            <a:off x="2571736" y="2428868"/>
            <a:ext cx="381635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toca mi mente, mi corazón</a:t>
            </a:r>
            <a:r>
              <a:rPr lang="es-ES" sz="24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89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4" grpId="0"/>
      <p:bldP spid="3891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9" name="Picture 9" descr="6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0964" name="Text Box 4"/>
          <p:cNvSpPr txBox="1">
            <a:spLocks noChangeArrowheads="1"/>
          </p:cNvSpPr>
          <p:nvPr/>
        </p:nvSpPr>
        <p:spPr bwMode="auto">
          <a:xfrm>
            <a:off x="1187450" y="1052513"/>
            <a:ext cx="345598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cript MT Bold" pitchFamily="66" charset="0"/>
              </a:rPr>
              <a:t>llena mi vida de tu amor</a:t>
            </a:r>
            <a:r>
              <a:rPr lang="es-ES" sz="2400" dirty="0">
                <a:solidFill>
                  <a:srgbClr val="FF0000"/>
                </a:solidFill>
                <a:latin typeface="Script MT Bold" pitchFamily="66" charset="0"/>
              </a:rPr>
              <a:t> </a:t>
            </a:r>
          </a:p>
        </p:txBody>
      </p:sp>
      <p:sp>
        <p:nvSpPr>
          <p:cNvPr id="40965" name="Text Box 5"/>
          <p:cNvSpPr txBox="1">
            <a:spLocks noChangeArrowheads="1"/>
          </p:cNvSpPr>
          <p:nvPr/>
        </p:nvSpPr>
        <p:spPr bwMode="auto">
          <a:xfrm>
            <a:off x="2916238" y="2349500"/>
            <a:ext cx="583247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cript MT Bold" pitchFamily="66" charset="0"/>
              </a:rPr>
              <a:t>muévete en mi, Dios Espíritu, muévete en mi</a:t>
            </a:r>
            <a:r>
              <a:rPr lang="es-ES" sz="2400" dirty="0">
                <a:latin typeface="Script MT Bold" pitchFamily="66" charset="0"/>
              </a:rPr>
              <a:t> </a:t>
            </a:r>
          </a:p>
        </p:txBody>
      </p:sp>
    </p:spTree>
  </p:cSld>
  <p:clrMapOvr>
    <a:masterClrMapping/>
  </p:clrMapOvr>
  <p:transition advClick="0" advTm="9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09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4" grpId="0"/>
      <p:bldP spid="40965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94" name="Picture 10" descr="hebreos123fabianlinar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1988" name="Text Box 4"/>
          <p:cNvSpPr txBox="1">
            <a:spLocks noChangeArrowheads="1"/>
          </p:cNvSpPr>
          <p:nvPr/>
        </p:nvSpPr>
        <p:spPr bwMode="auto">
          <a:xfrm>
            <a:off x="468313" y="692150"/>
            <a:ext cx="403225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Muévete en mi, muévete en mi</a:t>
            </a:r>
          </a:p>
        </p:txBody>
      </p:sp>
      <p:sp>
        <p:nvSpPr>
          <p:cNvPr id="41989" name="Text Box 5"/>
          <p:cNvSpPr txBox="1">
            <a:spLocks noChangeArrowheads="1"/>
          </p:cNvSpPr>
          <p:nvPr/>
        </p:nvSpPr>
        <p:spPr bwMode="auto">
          <a:xfrm>
            <a:off x="1763713" y="1844675"/>
            <a:ext cx="381635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b="1" dirty="0">
                <a:solidFill>
                  <a:srgbClr val="FF0000"/>
                </a:solidFill>
                <a:latin typeface="Script MT Bold" pitchFamily="66" charset="0"/>
              </a:rPr>
              <a:t>toca mi mente, mi corazón</a:t>
            </a:r>
            <a:r>
              <a:rPr lang="es-ES" sz="2400" dirty="0">
                <a:solidFill>
                  <a:srgbClr val="FF0000"/>
                </a:solidFill>
                <a:latin typeface="Script MT Bold" pitchFamily="66" charset="0"/>
              </a:rPr>
              <a:t> </a:t>
            </a:r>
          </a:p>
        </p:txBody>
      </p:sp>
      <p:sp>
        <p:nvSpPr>
          <p:cNvPr id="41990" name="Text Box 6"/>
          <p:cNvSpPr txBox="1">
            <a:spLocks noChangeArrowheads="1"/>
          </p:cNvSpPr>
          <p:nvPr/>
        </p:nvSpPr>
        <p:spPr bwMode="auto">
          <a:xfrm>
            <a:off x="250825" y="2997200"/>
            <a:ext cx="345598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b="1" dirty="0">
                <a:solidFill>
                  <a:srgbClr val="FF0000"/>
                </a:solidFill>
                <a:latin typeface="Script MT Bold" pitchFamily="66" charset="0"/>
              </a:rPr>
              <a:t>llena mi vida de tu amor</a:t>
            </a:r>
            <a:r>
              <a:rPr lang="es-ES" sz="2400" dirty="0">
                <a:latin typeface="Script MT Bold" pitchFamily="66" charset="0"/>
              </a:rPr>
              <a:t> </a:t>
            </a:r>
          </a:p>
        </p:txBody>
      </p:sp>
      <p:sp>
        <p:nvSpPr>
          <p:cNvPr id="41995" name="Text Box 11"/>
          <p:cNvSpPr txBox="1">
            <a:spLocks noChangeArrowheads="1"/>
          </p:cNvSpPr>
          <p:nvPr/>
        </p:nvSpPr>
        <p:spPr bwMode="auto">
          <a:xfrm>
            <a:off x="6877050" y="6308725"/>
            <a:ext cx="1979613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s-ES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rebuchet MS" pitchFamily="34" charset="0"/>
              </a:rPr>
              <a:t>Roberto</a:t>
            </a:r>
          </a:p>
        </p:txBody>
      </p:sp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3000364" y="3786190"/>
            <a:ext cx="583247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b="1" dirty="0">
                <a:solidFill>
                  <a:srgbClr val="FF0000"/>
                </a:solidFill>
                <a:latin typeface="Script MT Bold" pitchFamily="66" charset="0"/>
              </a:rPr>
              <a:t>muévete en mi, Dios Espíritu, muévete en mi</a:t>
            </a:r>
            <a:r>
              <a:rPr lang="es-ES" sz="2400" dirty="0">
                <a:latin typeface="Script MT Bold" pitchFamily="66" charset="0"/>
              </a:rPr>
              <a:t> </a:t>
            </a:r>
          </a:p>
        </p:txBody>
      </p:sp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19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19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4000"/>
                            </p:stCondLst>
                            <p:childTnLst>
                              <p:par>
                                <p:cTn id="20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8" grpId="0"/>
      <p:bldP spid="41989" grpId="0"/>
      <p:bldP spid="41990" grpId="0"/>
      <p:bldP spid="41995" grpId="0"/>
      <p:bldP spid="7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C:\Documents and Settings\Administrador\Escritorio\wallpaper-cristao-hd-consagre-Senhor-tudo-que-você-faz-seus-planos-serão-bem-sucedidos_1024x76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</p:spPr>
      </p:pic>
      <p:sp>
        <p:nvSpPr>
          <p:cNvPr id="2" name="Text Box 5"/>
          <p:cNvSpPr txBox="1">
            <a:spLocks noChangeArrowheads="1"/>
          </p:cNvSpPr>
          <p:nvPr/>
        </p:nvSpPr>
        <p:spPr bwMode="auto">
          <a:xfrm>
            <a:off x="642910" y="1142984"/>
            <a:ext cx="583247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b="1" dirty="0">
                <a:solidFill>
                  <a:srgbClr val="FFFF00"/>
                </a:solidFill>
                <a:effectLst>
                  <a:glow rad="101600">
                    <a:srgbClr val="CC66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muévete en mi, Dios Espíritu, muévete en mi </a:t>
            </a:r>
          </a:p>
        </p:txBody>
      </p:sp>
      <p:sp>
        <p:nvSpPr>
          <p:cNvPr id="3" name="Text Box 5"/>
          <p:cNvSpPr txBox="1">
            <a:spLocks noChangeArrowheads="1"/>
          </p:cNvSpPr>
          <p:nvPr/>
        </p:nvSpPr>
        <p:spPr bwMode="auto">
          <a:xfrm>
            <a:off x="2000232" y="2928934"/>
            <a:ext cx="583247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b="1" dirty="0">
                <a:solidFill>
                  <a:srgbClr val="FFFF00"/>
                </a:solidFill>
                <a:effectLst>
                  <a:glow rad="101600">
                    <a:srgbClr val="CC66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muévete en mi, Dios Espíritu, muévete en mi </a:t>
            </a:r>
          </a:p>
        </p:txBody>
      </p:sp>
      <p:sp>
        <p:nvSpPr>
          <p:cNvPr id="4" name="Text Box 5"/>
          <p:cNvSpPr txBox="1">
            <a:spLocks noChangeArrowheads="1"/>
          </p:cNvSpPr>
          <p:nvPr/>
        </p:nvSpPr>
        <p:spPr bwMode="auto">
          <a:xfrm>
            <a:off x="2571736" y="4357694"/>
            <a:ext cx="583247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b="1" dirty="0">
                <a:solidFill>
                  <a:srgbClr val="FFFF00"/>
                </a:solidFill>
                <a:effectLst>
                  <a:glow rad="101600">
                    <a:srgbClr val="CC6600"/>
                  </a:glow>
                </a:effectLst>
                <a:latin typeface="Script MT Bold" pitchFamily="66" charset="0"/>
              </a:rPr>
              <a:t>muévete en mi, Dios Espíritu, muévete en mi</a:t>
            </a:r>
            <a:r>
              <a:rPr lang="es-ES" sz="2400" dirty="0">
                <a:solidFill>
                  <a:srgbClr val="FFFF00"/>
                </a:solidFill>
                <a:effectLst>
                  <a:glow rad="101600">
                    <a:srgbClr val="CC6600"/>
                  </a:glow>
                </a:effectLst>
                <a:latin typeface="Script MT Bold" pitchFamily="66" charset="0"/>
              </a:rPr>
              <a:t> </a:t>
            </a:r>
          </a:p>
        </p:txBody>
      </p:sp>
      <p:sp>
        <p:nvSpPr>
          <p:cNvPr id="6" name="Text Box 11"/>
          <p:cNvSpPr txBox="1">
            <a:spLocks noChangeArrowheads="1"/>
          </p:cNvSpPr>
          <p:nvPr/>
        </p:nvSpPr>
        <p:spPr bwMode="auto">
          <a:xfrm>
            <a:off x="6877050" y="6308725"/>
            <a:ext cx="1979613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s-ES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rebuchet MS" pitchFamily="34" charset="0"/>
              </a:rPr>
              <a:t>Roberto</a:t>
            </a:r>
          </a:p>
        </p:txBody>
      </p:sp>
    </p:spTree>
  </p:cSld>
  <p:clrMapOvr>
    <a:masterClrMapping/>
  </p:clrMapOvr>
  <p:transition advClick="0"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2 Proceso predefinido"/>
          <p:cNvSpPr/>
          <p:nvPr/>
        </p:nvSpPr>
        <p:spPr>
          <a:xfrm>
            <a:off x="1285852" y="642918"/>
            <a:ext cx="6643734" cy="1143008"/>
          </a:xfrm>
          <a:prstGeom prst="flowChartPredefinedProcess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4 Proceso predefinido"/>
          <p:cNvSpPr/>
          <p:nvPr/>
        </p:nvSpPr>
        <p:spPr>
          <a:xfrm>
            <a:off x="1214414" y="2857496"/>
            <a:ext cx="6643734" cy="1143008"/>
          </a:xfrm>
          <a:prstGeom prst="flowChartPredefinedProcess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5 Proceso predefinido"/>
          <p:cNvSpPr/>
          <p:nvPr/>
        </p:nvSpPr>
        <p:spPr>
          <a:xfrm>
            <a:off x="1214414" y="5072074"/>
            <a:ext cx="6643734" cy="1143008"/>
          </a:xfrm>
          <a:prstGeom prst="flowChartPredefinedProcess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6 Proceso predefinido"/>
          <p:cNvSpPr/>
          <p:nvPr/>
        </p:nvSpPr>
        <p:spPr>
          <a:xfrm rot="5400000">
            <a:off x="-250041" y="2821777"/>
            <a:ext cx="6858000" cy="1214446"/>
          </a:xfrm>
          <a:prstGeom prst="flowChartPredefinedProcess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7 Proceso predefinido"/>
          <p:cNvSpPr/>
          <p:nvPr/>
        </p:nvSpPr>
        <p:spPr>
          <a:xfrm rot="5400000">
            <a:off x="2464603" y="2821777"/>
            <a:ext cx="6858000" cy="1214446"/>
          </a:xfrm>
          <a:prstGeom prst="flowChartPredefinedProcess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8 Proceso predefinido"/>
          <p:cNvSpPr/>
          <p:nvPr/>
        </p:nvSpPr>
        <p:spPr>
          <a:xfrm rot="5400000">
            <a:off x="-1143000" y="1143000"/>
            <a:ext cx="6858000" cy="4572000"/>
          </a:xfrm>
          <a:prstGeom prst="flowChartPredefinedProcess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9 Proceso predefinido"/>
          <p:cNvSpPr/>
          <p:nvPr/>
        </p:nvSpPr>
        <p:spPr>
          <a:xfrm rot="5400000">
            <a:off x="3393281" y="1107281"/>
            <a:ext cx="6858000" cy="4643438"/>
          </a:xfrm>
          <a:prstGeom prst="flowChartPredefinedProcess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>
              <a:alphaModFix amt="40000"/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>
              <a:alphaModFix amt="40000"/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C:\Documents and Settings\Administrador\Escritorio\Imagen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7463" y="-17463"/>
            <a:ext cx="9180513" cy="6894513"/>
          </a:xfrm>
          <a:prstGeom prst="rect">
            <a:avLst/>
          </a:prstGeom>
          <a:noFill/>
        </p:spPr>
      </p:pic>
      <p:pic>
        <p:nvPicPr>
          <p:cNvPr id="24" name="Picture 2" descr="http://maurifj.files.wordpress.com/2010/04/desk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5" name="Picture 2" descr="http://maurifj.files.wordpress.com/2010/04/desk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2"/>
            <a:ext cx="9144000" cy="6858001"/>
          </a:xfrm>
          <a:prstGeom prst="rect">
            <a:avLst/>
          </a:prstGeom>
          <a:noFill/>
        </p:spPr>
      </p:pic>
      <p:pic>
        <p:nvPicPr>
          <p:cNvPr id="26" name="Picture 2" descr="http://maurifj.files.wordpress.com/2010/04/desk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7" name="Picture 2" descr="http://maurifj.files.wordpress.com/2010/04/desk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8" name="Picture 4" descr="[WALLPAPERS+1.jpg]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-1"/>
            <a:ext cx="9143999" cy="6858001"/>
          </a:xfrm>
          <a:prstGeom prst="rect">
            <a:avLst/>
          </a:prstGeom>
          <a:noFill/>
        </p:spPr>
      </p:pic>
      <p:pic>
        <p:nvPicPr>
          <p:cNvPr id="29" name="Picture 4" descr="[WALLPAPERS+1.jpg]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3999" cy="6857999"/>
          </a:xfrm>
          <a:prstGeom prst="rect">
            <a:avLst/>
          </a:prstGeom>
          <a:noFill/>
        </p:spPr>
      </p:pic>
      <p:pic>
        <p:nvPicPr>
          <p:cNvPr id="30" name="Picture 4" descr="[WALLPAPERS+1.jpg]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pic>
        <p:nvPicPr>
          <p:cNvPr id="31" name="Picture 6" descr="http://4.bp.blogspot.com/_E4Gtwt7583Y/TNOk_XFh6dI/AAAAAAAAAKk/ZAWNSIIbbQQ/s1600/Hechos16.31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2" name="Picture 6" descr="http://4.bp.blogspot.com/_E4Gtwt7583Y/TNOk_XFh6dI/AAAAAAAAAKk/ZAWNSIIbbQQ/s1600/Hechos16.31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2"/>
            <a:ext cx="9143999" cy="6857998"/>
          </a:xfrm>
          <a:prstGeom prst="rect">
            <a:avLst/>
          </a:prstGeom>
          <a:noFill/>
        </p:spPr>
      </p:pic>
      <p:pic>
        <p:nvPicPr>
          <p:cNvPr id="33" name="Picture 6" descr="http://4.bp.blogspot.com/_E4Gtwt7583Y/TNOk_XFh6dI/AAAAAAAAAKk/ZAWNSIIbbQQ/s1600/Hechos16.31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3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8" presetClass="exit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6000"/>
                            </p:stCondLst>
                            <p:childTnLst>
                              <p:par>
                                <p:cTn id="44" presetID="1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6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6" presetClass="entr" presetSubtype="2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9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2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9" presetClass="entr" presetSubtype="0" ac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1500"/>
                            </p:stCondLst>
                            <p:childTnLst>
                              <p:par>
                                <p:cTn id="60" presetID="19" presetClass="entr" presetSubtype="1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54" presetClass="entr" presetSubtype="0" accel="10000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8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3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1500"/>
                            </p:stCondLst>
                            <p:childTnLst>
                              <p:par>
                                <p:cTn id="75" presetID="17" presetClass="entr" presetSubtype="1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5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6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7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2" grpId="0" animBg="1"/>
      <p:bldP spid="13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istrador\Escritorio\segunda venida de cristo I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0" y="0"/>
            <a:ext cx="2500298" cy="6858000"/>
          </a:xfrm>
          <a:prstGeom prst="rect">
            <a:avLst/>
          </a:prstGeom>
          <a:solidFill>
            <a:schemeClr val="accent4">
              <a:lumMod val="75000"/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7 Rectángulo"/>
          <p:cNvSpPr/>
          <p:nvPr/>
        </p:nvSpPr>
        <p:spPr>
          <a:xfrm>
            <a:off x="2500298" y="0"/>
            <a:ext cx="2214578" cy="6858000"/>
          </a:xfrm>
          <a:prstGeom prst="rect">
            <a:avLst/>
          </a:prstGeom>
          <a:solidFill>
            <a:schemeClr val="accent4">
              <a:lumMod val="75000"/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8 Rectángulo"/>
          <p:cNvSpPr/>
          <p:nvPr/>
        </p:nvSpPr>
        <p:spPr>
          <a:xfrm>
            <a:off x="4714876" y="0"/>
            <a:ext cx="2214578" cy="6858000"/>
          </a:xfrm>
          <a:prstGeom prst="rect">
            <a:avLst/>
          </a:prstGeom>
          <a:solidFill>
            <a:schemeClr val="accent4">
              <a:lumMod val="75000"/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9 Rectángulo"/>
          <p:cNvSpPr/>
          <p:nvPr/>
        </p:nvSpPr>
        <p:spPr>
          <a:xfrm>
            <a:off x="6929454" y="0"/>
            <a:ext cx="2214546" cy="6858000"/>
          </a:xfrm>
          <a:prstGeom prst="rect">
            <a:avLst/>
          </a:prstGeom>
          <a:solidFill>
            <a:schemeClr val="accent4">
              <a:lumMod val="75000"/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2357430"/>
          </a:xfrm>
          <a:prstGeom prst="rect">
            <a:avLst/>
          </a:prstGeom>
          <a:solidFill>
            <a:schemeClr val="accent4">
              <a:lumMod val="75000"/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12 Rectángulo"/>
          <p:cNvSpPr/>
          <p:nvPr/>
        </p:nvSpPr>
        <p:spPr>
          <a:xfrm>
            <a:off x="0" y="2357430"/>
            <a:ext cx="9144000" cy="2214578"/>
          </a:xfrm>
          <a:prstGeom prst="rect">
            <a:avLst/>
          </a:prstGeom>
          <a:solidFill>
            <a:schemeClr val="accent4">
              <a:lumMod val="75000"/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13 Rectángulo"/>
          <p:cNvSpPr/>
          <p:nvPr/>
        </p:nvSpPr>
        <p:spPr>
          <a:xfrm>
            <a:off x="0" y="4572008"/>
            <a:ext cx="9144000" cy="2285992"/>
          </a:xfrm>
          <a:prstGeom prst="rect">
            <a:avLst/>
          </a:prstGeom>
          <a:solidFill>
            <a:schemeClr val="accent4">
              <a:lumMod val="75000"/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2" descr="C:\Documents and Settings\Administrador\Escritorio\segunda venida de Cristo 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"/>
            <a:ext cx="9143999" cy="6857999"/>
          </a:xfrm>
          <a:prstGeom prst="rect">
            <a:avLst/>
          </a:prstGeom>
          <a:noFill/>
        </p:spPr>
      </p:pic>
      <p:pic>
        <p:nvPicPr>
          <p:cNvPr id="1027" name="Picture 3" descr="C:\Documents and Settings\Administrador\Escritorio\segunda venida de Cristo 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2"/>
            <a:ext cx="9144000" cy="6858002"/>
          </a:xfrm>
          <a:prstGeom prst="rect">
            <a:avLst/>
          </a:prstGeom>
          <a:noFill/>
        </p:spPr>
      </p:pic>
      <p:pic>
        <p:nvPicPr>
          <p:cNvPr id="1028" name="Picture 4" descr="C:\Documents and Settings\Administrador\Escritorio\segunda venida de Cristo 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"/>
            <a:ext cx="9143998" cy="6857999"/>
          </a:xfrm>
          <a:prstGeom prst="rect">
            <a:avLst/>
          </a:prstGeom>
          <a:noFill/>
        </p:spPr>
      </p:pic>
      <p:sp>
        <p:nvSpPr>
          <p:cNvPr id="15" name="14 CuadroTexto"/>
          <p:cNvSpPr txBox="1"/>
          <p:nvPr/>
        </p:nvSpPr>
        <p:spPr>
          <a:xfrm>
            <a:off x="785786" y="928670"/>
            <a:ext cx="7643866" cy="646331"/>
          </a:xfrm>
          <a:prstGeom prst="rect">
            <a:avLst/>
          </a:prstGeom>
          <a:solidFill>
            <a:srgbClr val="003366">
              <a:alpha val="24706"/>
            </a:srgbClr>
          </a:solidFill>
        </p:spPr>
        <p:txBody>
          <a:bodyPr wrap="square" rtlCol="0">
            <a:spAutoFit/>
          </a:bodyPr>
          <a:lstStyle/>
          <a:p>
            <a:pPr algn="l"/>
            <a:r>
              <a:rPr lang="es-ES" b="1" dirty="0" smtClean="0">
                <a:solidFill>
                  <a:srgbClr val="FFFF00"/>
                </a:solidFill>
                <a:effectLst>
                  <a:glow rad="101600">
                    <a:srgbClr val="FF6600"/>
                  </a:glow>
                </a:effectLst>
                <a:latin typeface="Lucida Calligraphy" pitchFamily="66" charset="0"/>
              </a:rPr>
              <a:t>“Y cuando venga el Espíritu Santo convencerá al mundo de pecado, de justicia y de juicio” (Juan 16:8)</a:t>
            </a:r>
            <a:endParaRPr lang="en-US" b="1" dirty="0">
              <a:solidFill>
                <a:srgbClr val="FFFF00"/>
              </a:solidFill>
              <a:effectLst>
                <a:glow rad="101600">
                  <a:srgbClr val="FF6600"/>
                </a:glow>
              </a:effectLst>
              <a:latin typeface="Lucida Calligraphy" pitchFamily="66" charset="0"/>
            </a:endParaRPr>
          </a:p>
        </p:txBody>
      </p:sp>
      <p:sp>
        <p:nvSpPr>
          <p:cNvPr id="16" name="15 CuadroTexto"/>
          <p:cNvSpPr txBox="1"/>
          <p:nvPr/>
        </p:nvSpPr>
        <p:spPr>
          <a:xfrm>
            <a:off x="785786" y="2285992"/>
            <a:ext cx="7643866" cy="646331"/>
          </a:xfrm>
          <a:prstGeom prst="rect">
            <a:avLst/>
          </a:prstGeom>
          <a:solidFill>
            <a:srgbClr val="003366">
              <a:alpha val="24706"/>
            </a:srgbClr>
          </a:solidFill>
        </p:spPr>
        <p:txBody>
          <a:bodyPr wrap="square" rtlCol="0">
            <a:spAutoFit/>
          </a:bodyPr>
          <a:lstStyle/>
          <a:p>
            <a:pPr algn="l"/>
            <a:r>
              <a:rPr lang="es-ES" b="1" dirty="0" smtClean="0">
                <a:solidFill>
                  <a:srgbClr val="FFFF00"/>
                </a:solidFill>
                <a:effectLst>
                  <a:glow rad="101600">
                    <a:srgbClr val="FF6600"/>
                  </a:glow>
                </a:effectLst>
                <a:latin typeface="Lucida Calligraphy" pitchFamily="66" charset="0"/>
              </a:rPr>
              <a:t>“Pero cuando venga el Espíritu de Verdad, Él os guiará a toda la Verdad ……” (Juan 16:13)</a:t>
            </a:r>
            <a:endParaRPr lang="en-US" b="1" dirty="0">
              <a:solidFill>
                <a:srgbClr val="FFFF00"/>
              </a:solidFill>
              <a:effectLst>
                <a:glow rad="101600">
                  <a:srgbClr val="FF6600"/>
                </a:glow>
              </a:effectLst>
              <a:latin typeface="Lucida Calligraphy" pitchFamily="66" charset="0"/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785786" y="3643314"/>
            <a:ext cx="7643866" cy="923330"/>
          </a:xfrm>
          <a:prstGeom prst="rect">
            <a:avLst/>
          </a:prstGeom>
          <a:solidFill>
            <a:srgbClr val="003366">
              <a:alpha val="24706"/>
            </a:srgbClr>
          </a:solidFill>
        </p:spPr>
        <p:txBody>
          <a:bodyPr wrap="square" rtlCol="0">
            <a:spAutoFit/>
          </a:bodyPr>
          <a:lstStyle/>
          <a:p>
            <a:pPr algn="l"/>
            <a:r>
              <a:rPr lang="es-ES" b="1" dirty="0" smtClean="0">
                <a:solidFill>
                  <a:srgbClr val="FFFF00"/>
                </a:solidFill>
                <a:effectLst>
                  <a:glow rad="101600">
                    <a:srgbClr val="FF6600"/>
                  </a:glow>
                </a:effectLst>
                <a:latin typeface="Lucida Calligraphy" pitchFamily="66" charset="0"/>
              </a:rPr>
              <a:t>“Pero recibiréis PODER, cuando haya venido sobre vosotros el Espíritu Santo, y me seréis testigos en Jerusalén, en toda Judea, en Samaria y hasta lo último de la tierra” (Hechos 1:8)</a:t>
            </a:r>
            <a:endParaRPr lang="en-US" b="1" dirty="0">
              <a:solidFill>
                <a:srgbClr val="FFFF00"/>
              </a:solidFill>
              <a:effectLst>
                <a:glow rad="101600">
                  <a:srgbClr val="FF6600"/>
                </a:glow>
              </a:effectLst>
              <a:latin typeface="Lucida Calligraphy" pitchFamily="66" charset="0"/>
            </a:endParaRPr>
          </a:p>
        </p:txBody>
      </p:sp>
      <p:sp>
        <p:nvSpPr>
          <p:cNvPr id="19" name="18 CuadroTexto"/>
          <p:cNvSpPr txBox="1"/>
          <p:nvPr/>
        </p:nvSpPr>
        <p:spPr>
          <a:xfrm>
            <a:off x="785786" y="5072074"/>
            <a:ext cx="7643866" cy="923330"/>
          </a:xfrm>
          <a:prstGeom prst="rect">
            <a:avLst/>
          </a:prstGeom>
          <a:solidFill>
            <a:srgbClr val="003366">
              <a:alpha val="24706"/>
            </a:srgbClr>
          </a:solidFill>
        </p:spPr>
        <p:txBody>
          <a:bodyPr wrap="square" rtlCol="0">
            <a:spAutoFit/>
          </a:bodyPr>
          <a:lstStyle/>
          <a:p>
            <a:pPr algn="l"/>
            <a:r>
              <a:rPr lang="es-ES" b="1" dirty="0" smtClean="0">
                <a:solidFill>
                  <a:srgbClr val="FFFF00"/>
                </a:solidFill>
                <a:effectLst>
                  <a:glow rad="101600">
                    <a:srgbClr val="FF6600"/>
                  </a:glow>
                </a:effectLst>
                <a:latin typeface="Lucida Calligraphy" pitchFamily="66" charset="0"/>
              </a:rPr>
              <a:t>“Más el Consolador, el Espíritu Santo, a quien el Padre enviará en mi nombre, Él os Enseñará todas las cosas, y os Recordará todo lo que yo os he dicho” (Juan 14:26)</a:t>
            </a:r>
            <a:endParaRPr lang="en-US" b="1" dirty="0">
              <a:solidFill>
                <a:srgbClr val="FFFF00"/>
              </a:solidFill>
              <a:effectLst>
                <a:glow rad="101600">
                  <a:srgbClr val="FF6600"/>
                </a:glow>
              </a:effectLst>
              <a:latin typeface="Lucida Calligraphy" pitchFamily="66" charset="0"/>
            </a:endParaRPr>
          </a:p>
        </p:txBody>
      </p:sp>
      <p:sp>
        <p:nvSpPr>
          <p:cNvPr id="20" name="19 CuadroTexto"/>
          <p:cNvSpPr txBox="1"/>
          <p:nvPr/>
        </p:nvSpPr>
        <p:spPr>
          <a:xfrm>
            <a:off x="5857884" y="6286520"/>
            <a:ext cx="2928926" cy="276999"/>
          </a:xfrm>
          <a:prstGeom prst="rect">
            <a:avLst/>
          </a:prstGeom>
          <a:solidFill>
            <a:srgbClr val="FF0000">
              <a:alpha val="35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1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Hacer clic para siguiente diapositiva</a:t>
            </a:r>
            <a:endParaRPr lang="en-US" sz="12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xit" presetSubtype="37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6" presetClass="exit" presetSubtype="4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8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6" presetClass="exit" presetSubtype="4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1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6" presetClass="exit" presetSubtype="4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4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3" presetClass="exit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xit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0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6" presetClass="exit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33" dur="5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6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0"/>
                                        <p:tgtEl>
                                          <p:spTgt spid="20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  <p:bldP spid="10" grpId="0" animBg="1"/>
      <p:bldP spid="11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9" grpId="0" animBg="1"/>
      <p:bldP spid="20" grpId="0" build="allAtOnce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http://www.pulsarmedia.eu/data/media/18/big/Blue_Wallpaper_By_Spiketheswede_1920X1200__www.pulsarmedia.eu_1024x76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sp>
        <p:nvSpPr>
          <p:cNvPr id="12" name="11 CuadroTexto"/>
          <p:cNvSpPr txBox="1"/>
          <p:nvPr/>
        </p:nvSpPr>
        <p:spPr>
          <a:xfrm>
            <a:off x="785786" y="357166"/>
            <a:ext cx="7715304" cy="369332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MELODIAS CRISTIANAS PUBLICADAS EN “MIS PPS”, POR MI</a:t>
            </a:r>
            <a:endParaRPr lang="en-U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5857884" y="6286520"/>
            <a:ext cx="2928926" cy="276999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1200" i="1" dirty="0" smtClean="0">
                <a:solidFill>
                  <a:schemeClr val="bg1"/>
                </a:solidFill>
              </a:rPr>
              <a:t>Hacer clic para siguiente diapositiva</a:t>
            </a:r>
            <a:endParaRPr lang="en-US" sz="1200" i="1" dirty="0">
              <a:solidFill>
                <a:schemeClr val="bg1"/>
              </a:solidFill>
            </a:endParaRPr>
          </a:p>
        </p:txBody>
      </p:sp>
      <p:sp>
        <p:nvSpPr>
          <p:cNvPr id="20" name="19 CuadroTexto"/>
          <p:cNvSpPr txBox="1"/>
          <p:nvPr/>
        </p:nvSpPr>
        <p:spPr>
          <a:xfrm>
            <a:off x="428596" y="1000108"/>
            <a:ext cx="835824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0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>
                  <a:glow rad="139700">
                    <a:srgbClr val="C0504D">
                      <a:satMod val="175000"/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cs typeface="Times New Roman" pitchFamily="18" charset="0"/>
              </a:rPr>
              <a:t>Nota.- Una vez que Ud. ha hecho CLICK en el enlace a fin de poder descargar el </a:t>
            </a:r>
            <a:r>
              <a:rPr kumimoji="0" lang="es-ES" sz="2000" b="1" i="0" u="none" strike="noStrike" kern="0" cap="none" spc="0" normalizeH="0" baseline="0" noProof="0" dirty="0" err="1" smtClean="0">
                <a:ln>
                  <a:noFill/>
                </a:ln>
                <a:solidFill>
                  <a:sysClr val="window" lastClr="FFFFFF"/>
                </a:solidFill>
                <a:effectLst>
                  <a:glow rad="139700">
                    <a:srgbClr val="C0504D">
                      <a:satMod val="175000"/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cs typeface="Times New Roman" pitchFamily="18" charset="0"/>
              </a:rPr>
              <a:t>power</a:t>
            </a:r>
            <a:r>
              <a:rPr kumimoji="0" lang="es-ES" sz="20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>
                  <a:glow rad="139700">
                    <a:srgbClr val="C0504D">
                      <a:satMod val="175000"/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s-ES" sz="2000" b="1" i="0" u="none" strike="noStrike" kern="0" cap="none" spc="0" normalizeH="0" baseline="0" noProof="0" dirty="0" err="1" smtClean="0">
                <a:ln>
                  <a:noFill/>
                </a:ln>
                <a:solidFill>
                  <a:sysClr val="window" lastClr="FFFFFF"/>
                </a:solidFill>
                <a:effectLst>
                  <a:glow rad="139700">
                    <a:srgbClr val="C0504D">
                      <a:satMod val="175000"/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cs typeface="Times New Roman" pitchFamily="18" charset="0"/>
              </a:rPr>
              <a:t>point</a:t>
            </a:r>
            <a:r>
              <a:rPr kumimoji="0" lang="es-ES" sz="20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>
                  <a:glow rad="139700">
                    <a:srgbClr val="C0504D">
                      <a:satMod val="175000"/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cs typeface="Times New Roman" pitchFamily="18" charset="0"/>
              </a:rPr>
              <a:t> deseado, tiene que salir de esta presentación si desea visualizar dicho </a:t>
            </a:r>
            <a:r>
              <a:rPr kumimoji="0" lang="es-ES" sz="2000" b="1" i="0" u="none" strike="noStrike" kern="0" cap="none" spc="0" normalizeH="0" baseline="0" noProof="0" dirty="0" err="1" smtClean="0">
                <a:ln>
                  <a:noFill/>
                </a:ln>
                <a:solidFill>
                  <a:sysClr val="window" lastClr="FFFFFF"/>
                </a:solidFill>
                <a:effectLst>
                  <a:glow rad="139700">
                    <a:srgbClr val="C0504D">
                      <a:satMod val="175000"/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cs typeface="Times New Roman" pitchFamily="18" charset="0"/>
              </a:rPr>
              <a:t>power</a:t>
            </a:r>
            <a:r>
              <a:rPr kumimoji="0" lang="es-ES" sz="20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>
                  <a:glow rad="139700">
                    <a:srgbClr val="C0504D">
                      <a:satMod val="175000"/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s-ES" sz="2000" b="1" i="0" u="none" strike="noStrike" kern="0" cap="none" spc="0" normalizeH="0" baseline="0" noProof="0" dirty="0" err="1" smtClean="0">
                <a:ln>
                  <a:noFill/>
                </a:ln>
                <a:solidFill>
                  <a:sysClr val="window" lastClr="FFFFFF"/>
                </a:solidFill>
                <a:effectLst>
                  <a:glow rad="139700">
                    <a:srgbClr val="C0504D">
                      <a:satMod val="175000"/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cs typeface="Times New Roman" pitchFamily="18" charset="0"/>
              </a:rPr>
              <a:t>point</a:t>
            </a:r>
            <a:r>
              <a:rPr kumimoji="0" lang="es-ES" sz="20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>
                  <a:glow rad="139700">
                    <a:srgbClr val="C0504D">
                      <a:satMod val="175000"/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cs typeface="Times New Roman" pitchFamily="18" charset="0"/>
              </a:rPr>
              <a:t>. </a:t>
            </a:r>
            <a:endParaRPr kumimoji="0" lang="en-US" sz="20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>
                <a:glow rad="139700">
                  <a:srgbClr val="C0504D">
                    <a:satMod val="175000"/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" name="27 CuadroTexto">
            <a:hlinkClick r:id="rId3"/>
          </p:cNvPr>
          <p:cNvSpPr txBox="1"/>
          <p:nvPr/>
        </p:nvSpPr>
        <p:spPr>
          <a:xfrm>
            <a:off x="500034" y="2857496"/>
            <a:ext cx="63579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1" i="0" u="none" strike="noStrike" kern="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glow rad="139700">
                    <a:srgbClr val="C0504D">
                      <a:satMod val="175000"/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</a:rPr>
              <a:t>2</a:t>
            </a:r>
            <a:r>
              <a:rPr kumimoji="0" lang="es-ES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glow rad="139700">
                    <a:srgbClr val="C0504D">
                      <a:satMod val="175000"/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</a:rPr>
              <a:t>.- Sumérgeme – DAR CLIC AQUÍ</a:t>
            </a:r>
            <a:endParaRPr kumimoji="0" lang="en-US" sz="1800" b="1" i="0" u="none" strike="noStrike" kern="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glow rad="139700">
                  <a:srgbClr val="C0504D">
                    <a:satMod val="175000"/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</a:endParaRPr>
          </a:p>
        </p:txBody>
      </p:sp>
      <p:sp>
        <p:nvSpPr>
          <p:cNvPr id="29" name="28 CuadroTexto">
            <a:hlinkClick r:id="rId4"/>
          </p:cNvPr>
          <p:cNvSpPr txBox="1"/>
          <p:nvPr/>
        </p:nvSpPr>
        <p:spPr>
          <a:xfrm>
            <a:off x="500034" y="3357562"/>
            <a:ext cx="53578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1" i="0" u="none" strike="noStrike" kern="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glow rad="139700">
                    <a:srgbClr val="C0504D">
                      <a:satMod val="175000"/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</a:rPr>
              <a:t>3</a:t>
            </a:r>
            <a:r>
              <a:rPr kumimoji="0" lang="es-ES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glow rad="139700">
                    <a:srgbClr val="C0504D">
                      <a:satMod val="175000"/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</a:rPr>
              <a:t>.- Las Cosecha – DAR CLIC AQUÍ</a:t>
            </a:r>
            <a:endParaRPr kumimoji="0" lang="en-US" sz="1800" b="1" i="0" u="none" strike="noStrike" kern="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glow rad="139700">
                  <a:srgbClr val="C0504D">
                    <a:satMod val="175000"/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</a:endParaRPr>
          </a:p>
        </p:txBody>
      </p:sp>
      <p:sp>
        <p:nvSpPr>
          <p:cNvPr id="31" name="30 CuadroTexto">
            <a:hlinkClick r:id="rId5"/>
          </p:cNvPr>
          <p:cNvSpPr txBox="1"/>
          <p:nvPr/>
        </p:nvSpPr>
        <p:spPr>
          <a:xfrm>
            <a:off x="500034" y="3929066"/>
            <a:ext cx="77867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b="1" kern="0" dirty="0" smtClean="0">
                <a:solidFill>
                  <a:srgbClr val="FFFF00"/>
                </a:solidFill>
                <a:effectLst>
                  <a:glow rad="139700">
                    <a:srgbClr val="C0504D">
                      <a:satMod val="175000"/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  <a:r>
              <a:rPr kumimoji="0" lang="es-ES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glow rad="139700">
                    <a:srgbClr val="C0504D">
                      <a:satMod val="175000"/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</a:rPr>
              <a:t>.- Los</a:t>
            </a:r>
            <a:r>
              <a:rPr kumimoji="0" lang="es-ES" sz="1800" b="1" i="0" u="none" strike="noStrike" kern="0" cap="none" spc="0" normalizeH="0" noProof="0" dirty="0" smtClean="0">
                <a:ln>
                  <a:noFill/>
                </a:ln>
                <a:solidFill>
                  <a:srgbClr val="FFFF00"/>
                </a:solidFill>
                <a:effectLst>
                  <a:glow rad="139700">
                    <a:srgbClr val="C0504D">
                      <a:satMod val="175000"/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</a:rPr>
              <a:t> que Esperan en el Señor</a:t>
            </a:r>
            <a:r>
              <a:rPr kumimoji="0" lang="es-ES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glow rad="139700">
                    <a:srgbClr val="C0504D">
                      <a:satMod val="175000"/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</a:rPr>
              <a:t> – DAR CLIC AQUÍ</a:t>
            </a:r>
            <a:endParaRPr kumimoji="0" lang="en-US" sz="1800" b="1" i="0" u="none" strike="noStrike" kern="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glow rad="139700">
                  <a:srgbClr val="C0504D">
                    <a:satMod val="175000"/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</a:endParaRPr>
          </a:p>
        </p:txBody>
      </p:sp>
      <p:sp>
        <p:nvSpPr>
          <p:cNvPr id="32" name="31 CuadroTexto">
            <a:hlinkClick r:id="rId6"/>
          </p:cNvPr>
          <p:cNvSpPr txBox="1"/>
          <p:nvPr/>
        </p:nvSpPr>
        <p:spPr>
          <a:xfrm>
            <a:off x="500034" y="2357430"/>
            <a:ext cx="77867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glow rad="139700">
                    <a:srgbClr val="C0504D">
                      <a:satMod val="175000"/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</a:rPr>
              <a:t>1</a:t>
            </a:r>
            <a:r>
              <a:rPr kumimoji="0" lang="es-ES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glow rad="139700">
                    <a:srgbClr val="C0504D">
                      <a:satMod val="175000"/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</a:rPr>
              <a:t>.- Sendas</a:t>
            </a:r>
            <a:r>
              <a:rPr kumimoji="0" lang="es-ES" sz="1800" b="1" i="0" u="none" strike="noStrike" kern="0" cap="none" spc="0" normalizeH="0" noProof="0" dirty="0" smtClean="0">
                <a:ln>
                  <a:noFill/>
                </a:ln>
                <a:solidFill>
                  <a:srgbClr val="FFFF00"/>
                </a:solidFill>
                <a:effectLst>
                  <a:glow rad="139700">
                    <a:srgbClr val="C0504D">
                      <a:satMod val="175000"/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</a:rPr>
              <a:t> Dios Hará</a:t>
            </a:r>
            <a:r>
              <a:rPr kumimoji="0" lang="es-ES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glow rad="139700">
                    <a:srgbClr val="C0504D">
                      <a:satMod val="175000"/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</a:rPr>
              <a:t> – DAR CLIC AQUÍ</a:t>
            </a:r>
            <a:endParaRPr kumimoji="0" lang="en-US" sz="1800" b="1" i="0" u="none" strike="noStrike" kern="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glow rad="139700">
                  <a:srgbClr val="C0504D">
                    <a:satMod val="175000"/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</a:endParaRPr>
          </a:p>
        </p:txBody>
      </p:sp>
    </p:spTree>
  </p:cSld>
  <p:clrMapOvr>
    <a:masterClrMapping/>
  </p:clrMapOvr>
  <p:transition spd="slow">
    <p:comb dir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n-U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omic Sans MS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omic Sans MS" pitchFamily="66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1565</TotalTime>
  <Words>826</Words>
  <Application>Microsoft Office PowerPoint</Application>
  <PresentationFormat>Presentación en pantalla (4:3)</PresentationFormat>
  <Paragraphs>118</Paragraphs>
  <Slides>33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33</vt:i4>
      </vt:variant>
    </vt:vector>
  </HeadingPairs>
  <TitlesOfParts>
    <vt:vector size="36" baseType="lpstr">
      <vt:lpstr>Diseño predeterminado</vt:lpstr>
      <vt:lpstr>1_Diseño predeterminado</vt:lpstr>
      <vt:lpstr>Tema de Office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Roberto</dc:creator>
  <cp:lastModifiedBy>Roberto</cp:lastModifiedBy>
  <cp:revision>90</cp:revision>
  <dcterms:created xsi:type="dcterms:W3CDTF">2011-04-19T23:42:20Z</dcterms:created>
  <dcterms:modified xsi:type="dcterms:W3CDTF">2013-11-22T21:46:03Z</dcterms:modified>
</cp:coreProperties>
</file>