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2" r:id="rId2"/>
  </p:sldMasterIdLst>
  <p:sldIdLst>
    <p:sldId id="262" r:id="rId3"/>
    <p:sldId id="276" r:id="rId4"/>
    <p:sldId id="258" r:id="rId5"/>
    <p:sldId id="277" r:id="rId6"/>
    <p:sldId id="278" r:id="rId7"/>
    <p:sldId id="263" r:id="rId8"/>
    <p:sldId id="269" r:id="rId9"/>
    <p:sldId id="275" r:id="rId10"/>
    <p:sldId id="264" r:id="rId11"/>
    <p:sldId id="279" r:id="rId12"/>
    <p:sldId id="260" r:id="rId13"/>
    <p:sldId id="273" r:id="rId14"/>
    <p:sldId id="261" r:id="rId15"/>
    <p:sldId id="274" r:id="rId16"/>
    <p:sldId id="272" r:id="rId17"/>
    <p:sldId id="282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ER2+Ihdk2J1EQiAzH8ctA" hashData="mSKiJfNkRz6SJIbriJAGHqjBKs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91" autoAdjust="0"/>
    <p:restoredTop sz="94660"/>
  </p:normalViewPr>
  <p:slideViewPr>
    <p:cSldViewPr>
      <p:cViewPr>
        <p:scale>
          <a:sx n="50" d="100"/>
          <a:sy n="50" d="100"/>
        </p:scale>
        <p:origin x="-354" y="-7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2624C-AEE2-40F4-8E42-05F21332C27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3D951-4C63-4528-9953-B125B65DE434}" type="datetimeFigureOut">
              <a:rPr lang="es-ES" smtClean="0"/>
              <a:pPr/>
              <a:t>09/05/2012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E710B03-BCCD-43B5-9EF6-029A3E1A49D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e-e-hijo-61989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2787" y="-642966"/>
            <a:ext cx="6694475" cy="85011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12 Imagen" descr="f3d78c4974679119e29200ebad6ab7505fae617cfa100a316d372ffa52478c794ef9e7f59ef9fa5dda39a3ee5e6b4b0d3255bfef95601890afd80709cd8a0e45323f802beb66510d568b65c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917633" y="0"/>
            <a:ext cx="59981" cy="45719"/>
          </a:xfrm>
          <a:prstGeom prst="rect">
            <a:avLst/>
          </a:prstGeom>
        </p:spPr>
      </p:pic>
      <p:pic>
        <p:nvPicPr>
          <p:cNvPr id="6" name="5 Imagen" descr="SJtOOO1334364779.gif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 flipH="1">
            <a:off x="-3214742" y="7929594"/>
            <a:ext cx="84404" cy="45719"/>
          </a:xfrm>
          <a:prstGeom prst="rect">
            <a:avLst/>
          </a:prstGeom>
        </p:spPr>
      </p:pic>
      <p:pic>
        <p:nvPicPr>
          <p:cNvPr id="7" name="6 Imagen" descr="R5Ezvf1334364834.gif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 flipH="1">
            <a:off x="-3662282" y="0"/>
            <a:ext cx="161788" cy="45719"/>
          </a:xfrm>
          <a:prstGeom prst="rect">
            <a:avLst/>
          </a:prstGeom>
        </p:spPr>
      </p:pic>
      <p:pic>
        <p:nvPicPr>
          <p:cNvPr id="9" name="8 Imagen" descr="7cDOwe1334367236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-1934824" y="3214686"/>
            <a:ext cx="84580" cy="45719"/>
          </a:xfrm>
          <a:prstGeom prst="rect">
            <a:avLst/>
          </a:prstGeom>
        </p:spPr>
      </p:pic>
      <p:pic>
        <p:nvPicPr>
          <p:cNvPr id="10" name="9 Imagen" descr="Tmz9dl1334367216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 flipV="1">
            <a:off x="-4001751" y="2285992"/>
            <a:ext cx="284561" cy="71438"/>
          </a:xfrm>
          <a:prstGeom prst="rect">
            <a:avLst/>
          </a:prstGeom>
        </p:spPr>
      </p:pic>
      <p:pic>
        <p:nvPicPr>
          <p:cNvPr id="11" name="10 Imagen" descr="DTrRw61334370490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85853" y="3597716"/>
            <a:ext cx="1928826" cy="872333"/>
          </a:xfrm>
          <a:prstGeom prst="rect">
            <a:avLst/>
          </a:prstGeom>
        </p:spPr>
      </p:pic>
      <p:pic>
        <p:nvPicPr>
          <p:cNvPr id="12" name="11 Imagen" descr="E8PiDn1334370507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1472" y="4500570"/>
            <a:ext cx="2868665" cy="1000132"/>
          </a:xfrm>
          <a:prstGeom prst="rect">
            <a:avLst/>
          </a:prstGeom>
        </p:spPr>
      </p:pic>
    </p:spTree>
  </p:cSld>
  <p:clrMapOvr>
    <a:masterClrMapping/>
  </p:clrMapOvr>
  <p:transition advTm="11000">
    <p:sndAc>
      <p:stSnd>
        <p:snd r:embed="rId2" name="madre-Omar Cerasuol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mbarazo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effectLst/>
        </p:spPr>
      </p:pic>
      <p:sp>
        <p:nvSpPr>
          <p:cNvPr id="6" name="5 Corazón"/>
          <p:cNvSpPr/>
          <p:nvPr/>
        </p:nvSpPr>
        <p:spPr>
          <a:xfrm>
            <a:off x="0" y="0"/>
            <a:ext cx="9144000" cy="6858000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469900" h="469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ill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476"/>
            <a:ext cx="9144000" cy="6099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till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99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tleo.com-147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3 Marcador de contenido" descr="artleo.com-14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sktopwallpapers.org.ua-44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desktopwallpapers.org.ua-4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e besando a su bebe-74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dre besando a su bebe-74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madre besando a su bebe-74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01683902_j043127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3 Marcador de contenido" descr="1301683902_j04312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5721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38" y="0"/>
            <a:ext cx="64291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286644" y="0"/>
            <a:ext cx="714348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mad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721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mc3a1-e-hij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mamc3a1-e-hi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her and baby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371"/>
            <a:ext cx="9144000" cy="60632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other and baby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632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os3aa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1455" cy="6858000"/>
          </a:xfrm>
          <a:prstGeom prst="rect">
            <a:avLst/>
          </a:prstGeom>
        </p:spPr>
      </p:pic>
      <p:pic>
        <p:nvPicPr>
          <p:cNvPr id="5" name="4 Imagen" descr="manos3aa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55" y="0"/>
            <a:ext cx="9181455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ehija-2d797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adrehija-2d797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lba-Marta-a2536619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/>
        </p:spPr>
      </p:pic>
      <p:pic>
        <p:nvPicPr>
          <p:cNvPr id="5" name="3 Marcador de contenido" descr="Alba-Marta-a253661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6" name="3 Marcador de contenido" descr="Alba-Marta-a253661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64" y="1285860"/>
            <a:ext cx="4947915" cy="385765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6248" y="5072074"/>
            <a:ext cx="2909771" cy="369332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 MADRE-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 MADRE-.</Template>
  <TotalTime>0</TotalTime>
  <Words>63</Words>
  <Application>Microsoft Office PowerPoint</Application>
  <PresentationFormat>Presentación en pantalla (4:3)</PresentationFormat>
  <Paragraphs>29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MI MADRE-.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2012-05-09T14:39:59Z</dcterms:created>
  <dcterms:modified xsi:type="dcterms:W3CDTF">2012-05-09T14:42:30Z</dcterms:modified>
</cp:coreProperties>
</file>