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40"/>
  </p:notesMasterIdLst>
  <p:sldIdLst>
    <p:sldId id="256" r:id="rId3"/>
    <p:sldId id="359" r:id="rId4"/>
    <p:sldId id="329" r:id="rId5"/>
    <p:sldId id="360" r:id="rId6"/>
    <p:sldId id="330" r:id="rId7"/>
    <p:sldId id="362" r:id="rId8"/>
    <p:sldId id="331" r:id="rId9"/>
    <p:sldId id="361" r:id="rId10"/>
    <p:sldId id="332" r:id="rId11"/>
    <p:sldId id="333" r:id="rId12"/>
    <p:sldId id="334" r:id="rId13"/>
    <p:sldId id="335" r:id="rId14"/>
    <p:sldId id="336" r:id="rId15"/>
    <p:sldId id="337" r:id="rId16"/>
    <p:sldId id="338" r:id="rId17"/>
    <p:sldId id="339" r:id="rId18"/>
    <p:sldId id="340" r:id="rId19"/>
    <p:sldId id="341" r:id="rId20"/>
    <p:sldId id="342" r:id="rId21"/>
    <p:sldId id="343" r:id="rId22"/>
    <p:sldId id="344" r:id="rId23"/>
    <p:sldId id="345" r:id="rId24"/>
    <p:sldId id="346" r:id="rId25"/>
    <p:sldId id="347" r:id="rId26"/>
    <p:sldId id="348" r:id="rId27"/>
    <p:sldId id="349" r:id="rId28"/>
    <p:sldId id="350" r:id="rId29"/>
    <p:sldId id="351" r:id="rId30"/>
    <p:sldId id="352" r:id="rId31"/>
    <p:sldId id="353" r:id="rId32"/>
    <p:sldId id="354" r:id="rId33"/>
    <p:sldId id="355" r:id="rId34"/>
    <p:sldId id="356" r:id="rId35"/>
    <p:sldId id="358" r:id="rId36"/>
    <p:sldId id="357" r:id="rId37"/>
    <p:sldId id="363" r:id="rId38"/>
    <p:sldId id="366" r:id="rId39"/>
  </p:sldIdLst>
  <p:sldSz cx="9144000" cy="6858000" type="screen4x3"/>
  <p:notesSz cx="6858000" cy="9144000"/>
  <p:photoAlbum layout="2pic" frame="frameStyle3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563" autoAdjust="0"/>
  </p:normalViewPr>
  <p:slideViewPr>
    <p:cSldViewPr>
      <p:cViewPr varScale="1">
        <p:scale>
          <a:sx n="63" d="100"/>
          <a:sy n="63" d="100"/>
        </p:scale>
        <p:origin x="-678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A755B1-0EAB-45C4-A6FA-64103755EA3E}" type="datetimeFigureOut">
              <a:rPr lang="es-ES" smtClean="0"/>
              <a:t>07/07/2014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13366-A211-446A-94E3-C7B24B054AB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7937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0801574C-2657-4159-82A5-F701E190E2CC}" type="datetimeFigureOut">
              <a:rPr lang="es-ES" smtClean="0"/>
              <a:t>07/07/2014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73653-B896-41EE-ADE6-895C27875F8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574C-2657-4159-82A5-F701E190E2CC}" type="datetimeFigureOut">
              <a:rPr lang="es-ES" smtClean="0"/>
              <a:t>07/07/2014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73653-B896-41EE-ADE6-895C27875F8D}" type="slidenum">
              <a:rPr lang="es-ES" smtClean="0"/>
              <a:t>‹Nº›</a:t>
            </a:fld>
            <a:endParaRPr lang="es-ES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574C-2657-4159-82A5-F701E190E2CC}" type="datetimeFigureOut">
              <a:rPr lang="es-ES" smtClean="0"/>
              <a:t>07/07/2014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73653-B896-41EE-ADE6-895C27875F8D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574C-2657-4159-82A5-F701E190E2CC}" type="datetimeFigureOut">
              <a:rPr lang="es-ES" smtClean="0"/>
              <a:t>07/07/2014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73653-B896-41EE-ADE6-895C27875F8D}" type="slidenum">
              <a:rPr lang="es-ES" smtClean="0"/>
              <a:t>‹Nº›</a:t>
            </a:fld>
            <a:endParaRPr lang="es-E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574C-2657-4159-82A5-F701E190E2CC}" type="datetimeFigureOut">
              <a:rPr lang="es-ES" smtClean="0"/>
              <a:t>07/07/2014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73653-B896-41EE-ADE6-895C27875F8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574C-2657-4159-82A5-F701E190E2CC}" type="datetimeFigureOut">
              <a:rPr lang="es-ES" smtClean="0"/>
              <a:t>07/07/2014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73653-B896-41EE-ADE6-895C27875F8D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574C-2657-4159-82A5-F701E190E2CC}" type="datetimeFigureOut">
              <a:rPr lang="es-ES" smtClean="0"/>
              <a:t>07/07/2014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73653-B896-41EE-ADE6-895C27875F8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574C-2657-4159-82A5-F701E190E2CC}" type="datetimeFigureOut">
              <a:rPr lang="es-ES" smtClean="0"/>
              <a:t>07/07/2014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73653-B896-41EE-ADE6-895C27875F8D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574C-2657-4159-82A5-F701E190E2CC}" type="datetimeFigureOut">
              <a:rPr lang="es-ES" smtClean="0"/>
              <a:t>07/07/2014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73653-B896-41EE-ADE6-895C27875F8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574C-2657-4159-82A5-F701E190E2CC}" type="datetimeFigureOut">
              <a:rPr lang="es-ES" smtClean="0"/>
              <a:t>07/07/2014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73653-B896-41EE-ADE6-895C27875F8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1574C-2657-4159-82A5-F701E190E2CC}" type="datetimeFigureOut">
              <a:rPr lang="es-ES" smtClean="0"/>
              <a:t>07/07/2014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73653-B896-41EE-ADE6-895C27875F8D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87C837-EAE1-4765-BFDF-06BE5AE4AD00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632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0801574C-2657-4159-82A5-F701E190E2CC}" type="datetimeFigureOut">
              <a:rPr lang="es-ES" smtClean="0"/>
              <a:t>07/07/2014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35D73653-B896-41EE-ADE6-895C27875F8D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AAD9D6-2367-4603-B778-C627B01C73B4}" type="slidenum">
              <a:rPr lang="es-ES_tradnl" alt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Álbum de fotografías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 smtClean="0"/>
              <a:t>por  Enfermero de Casanova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0221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Sound 1.wav"/>
          </p:stSnd>
        </p:sndAc>
      </p:transition>
    </mc:Choice>
    <mc:Fallback xmlns="">
      <p:transition spd="slow">
        <p:sndAc>
          <p:stSnd loop="1">
            <p:snd r:embed="rId3" name="Sound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817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63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64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4464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34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65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66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0737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555776" y="1484784"/>
            <a:ext cx="41044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dirty="0" smtClean="0"/>
              <a:t>Comimos empanadas con chimichurri</a:t>
            </a:r>
            <a:endParaRPr lang="es-ES" sz="4800" dirty="0"/>
          </a:p>
        </p:txBody>
      </p:sp>
    </p:spTree>
    <p:extLst>
      <p:ext uri="{BB962C8B-B14F-4D97-AF65-F5344CB8AC3E}">
        <p14:creationId xmlns:p14="http://schemas.microsoft.com/office/powerpoint/2010/main" val="214267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67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68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461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000">
        <p14:reveal/>
      </p:transition>
    </mc:Choice>
    <mc:Fallback xmlns=""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085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69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70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51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71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72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4022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73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74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8825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75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76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3891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77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78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5394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79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80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296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81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82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75920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83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84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341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85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86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9293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87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88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2533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89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90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77358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91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92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1403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93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94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106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95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96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0101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97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198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44389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199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200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4173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201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202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863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203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204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61146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205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206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0605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208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209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570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210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211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0046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212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213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1545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214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215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7951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228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87071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0497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232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2 Imagen" descr="IMG_4233 (Copy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050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 isPhoto="1"/>
        </p:nvSpPr>
        <p:spPr>
          <a:xfrm>
            <a:off x="827584" y="457200"/>
            <a:ext cx="3630116" cy="59436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 algn="l"/>
            <a:r>
              <a:rPr lang="es-ES" sz="2800" b="1" dirty="0" smtClean="0">
                <a:solidFill>
                  <a:srgbClr val="002060"/>
                </a:solidFill>
              </a:rPr>
              <a:t>Vamos para </a:t>
            </a:r>
            <a:r>
              <a:rPr lang="es-ES" sz="2800" b="1" dirty="0" err="1" smtClean="0">
                <a:solidFill>
                  <a:srgbClr val="002060"/>
                </a:solidFill>
              </a:rPr>
              <a:t>Mardel</a:t>
            </a:r>
            <a:endParaRPr lang="es-ES" sz="2800" b="1" dirty="0" smtClean="0">
              <a:solidFill>
                <a:srgbClr val="002060"/>
              </a:solidFill>
            </a:endParaRPr>
          </a:p>
        </p:txBody>
      </p:sp>
      <p:sp>
        <p:nvSpPr>
          <p:cNvPr id="3" name="2 Rectángulo"/>
          <p:cNvSpPr/>
          <p:nvPr isPhoto="1"/>
        </p:nvSpPr>
        <p:spPr>
          <a:xfrm>
            <a:off x="4686300" y="457200"/>
            <a:ext cx="4114800" cy="59436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 algn="l"/>
            <a:r>
              <a:rPr lang="es-ES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Y Brindemos por</a:t>
            </a:r>
          </a:p>
          <a:p>
            <a:pPr algn="l"/>
            <a:r>
              <a:rPr lang="es-ES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El encuentro</a:t>
            </a:r>
            <a:endParaRPr lang="es-ES" b="1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39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6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4234 (Copy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Rectángulo"/>
          <p:cNvSpPr/>
          <p:nvPr isPhoto="1"/>
        </p:nvSpPr>
        <p:spPr>
          <a:xfrm>
            <a:off x="4686300" y="457200"/>
            <a:ext cx="4114800" cy="59436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 algn="l"/>
            <a:r>
              <a:rPr lang="es-ES" sz="3200" dirty="0" smtClean="0"/>
              <a:t>Gracias por ser como </a:t>
            </a:r>
            <a:r>
              <a:rPr lang="es-ES" sz="3200" dirty="0" err="1" smtClean="0"/>
              <a:t>sos</a:t>
            </a:r>
            <a:r>
              <a:rPr lang="es-ES" sz="3200" dirty="0" smtClean="0"/>
              <a:t> Manolo </a:t>
            </a:r>
            <a:r>
              <a:rPr lang="es-ES" sz="3200" dirty="0" err="1" smtClean="0"/>
              <a:t>Sarandeses</a:t>
            </a:r>
            <a:endParaRPr lang="es-ES" sz="3200" dirty="0"/>
          </a:p>
        </p:txBody>
      </p:sp>
    </p:spTree>
    <p:extLst>
      <p:ext uri="{BB962C8B-B14F-4D97-AF65-F5344CB8AC3E}">
        <p14:creationId xmlns:p14="http://schemas.microsoft.com/office/powerpoint/2010/main" val="218897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4139952" y="3069094"/>
            <a:ext cx="7906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/>
              <a:t>FIN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0458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lta costura">
  <a:themeElements>
    <a:clrScheme name="Alta costura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Etiqueta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lta costura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94</TotalTime>
  <Words>87</Words>
  <Application>Microsoft Office PowerPoint</Application>
  <PresentationFormat>Presentación en pantalla (4:3)</PresentationFormat>
  <Paragraphs>36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Alta costura</vt:lpstr>
      <vt:lpstr>Diseño predeterminado</vt:lpstr>
      <vt:lpstr>Álbum de fotografías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>RADEON6670HD</dc:creator>
  <cp:lastModifiedBy>RADEON6670HD</cp:lastModifiedBy>
  <cp:revision>11</cp:revision>
  <dcterms:created xsi:type="dcterms:W3CDTF">2014-07-07T07:21:34Z</dcterms:created>
  <dcterms:modified xsi:type="dcterms:W3CDTF">2014-07-07T12:01:40Z</dcterms:modified>
</cp:coreProperties>
</file>