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9"/>
  </p:notesMasterIdLst>
  <p:sldIdLst>
    <p:sldId id="316" r:id="rId3"/>
    <p:sldId id="510" r:id="rId4"/>
    <p:sldId id="533" r:id="rId5"/>
    <p:sldId id="503" r:id="rId6"/>
    <p:sldId id="521" r:id="rId7"/>
    <p:sldId id="494" r:id="rId8"/>
    <p:sldId id="496" r:id="rId9"/>
    <p:sldId id="497" r:id="rId10"/>
    <p:sldId id="512" r:id="rId11"/>
    <p:sldId id="534" r:id="rId12"/>
    <p:sldId id="515" r:id="rId13"/>
    <p:sldId id="513" r:id="rId14"/>
    <p:sldId id="528" r:id="rId15"/>
    <p:sldId id="477" r:id="rId16"/>
    <p:sldId id="478" r:id="rId17"/>
    <p:sldId id="482" r:id="rId18"/>
    <p:sldId id="529" r:id="rId19"/>
    <p:sldId id="535" r:id="rId20"/>
    <p:sldId id="514" r:id="rId21"/>
    <p:sldId id="530" r:id="rId22"/>
    <p:sldId id="518" r:id="rId23"/>
    <p:sldId id="531" r:id="rId24"/>
    <p:sldId id="467" r:id="rId25"/>
    <p:sldId id="468" r:id="rId26"/>
    <p:sldId id="473" r:id="rId27"/>
    <p:sldId id="464" r:id="rId28"/>
    <p:sldId id="540" r:id="rId29"/>
    <p:sldId id="517" r:id="rId30"/>
    <p:sldId id="520" r:id="rId31"/>
    <p:sldId id="519" r:id="rId32"/>
    <p:sldId id="472" r:id="rId33"/>
    <p:sldId id="475" r:id="rId34"/>
    <p:sldId id="539" r:id="rId35"/>
    <p:sldId id="480" r:id="rId36"/>
    <p:sldId id="516" r:id="rId37"/>
    <p:sldId id="470" r:id="rId38"/>
    <p:sldId id="462" r:id="rId39"/>
    <p:sldId id="491" r:id="rId40"/>
    <p:sldId id="538" r:id="rId41"/>
    <p:sldId id="485" r:id="rId42"/>
    <p:sldId id="484" r:id="rId43"/>
    <p:sldId id="486" r:id="rId44"/>
    <p:sldId id="488" r:id="rId45"/>
    <p:sldId id="500" r:id="rId46"/>
    <p:sldId id="501" r:id="rId47"/>
    <p:sldId id="502" r:id="rId48"/>
    <p:sldId id="508" r:id="rId49"/>
    <p:sldId id="504" r:id="rId50"/>
    <p:sldId id="543" r:id="rId51"/>
    <p:sldId id="505" r:id="rId52"/>
    <p:sldId id="542" r:id="rId53"/>
    <p:sldId id="544" r:id="rId54"/>
    <p:sldId id="551" r:id="rId55"/>
    <p:sldId id="545" r:id="rId56"/>
    <p:sldId id="549" r:id="rId57"/>
    <p:sldId id="548" r:id="rId58"/>
    <p:sldId id="550" r:id="rId59"/>
    <p:sldId id="527" r:id="rId60"/>
    <p:sldId id="506" r:id="rId61"/>
    <p:sldId id="509" r:id="rId62"/>
    <p:sldId id="507" r:id="rId63"/>
    <p:sldId id="532" r:id="rId64"/>
    <p:sldId id="476" r:id="rId65"/>
    <p:sldId id="499" r:id="rId66"/>
    <p:sldId id="317" r:id="rId67"/>
    <p:sldId id="541" r:id="rId68"/>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U4NYXlXVqn4mZhp09pyRSQ==" hashData="3iDzVNQ//QTVWYDUEAUZB0OSmco="/>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3B32EE"/>
    <a:srgbClr val="A6A1E3"/>
    <a:srgbClr val="30A8C0"/>
    <a:srgbClr val="F79F57"/>
    <a:srgbClr val="CCFF66"/>
    <a:srgbClr val="9933FF"/>
    <a:srgbClr val="66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422" y="-558"/>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04/03/2022</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0A4E350-4484-45EA-B8A9-58926C2FD8BB}" type="slidenum">
              <a:rPr lang="fr-FR"/>
              <a:pPr eaLnBrk="1" hangingPunct="1"/>
              <a:t>6</a:t>
            </a:fld>
            <a:endParaRPr lang="fr-F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38732CB-C2F3-461E-AF27-015532EB67F6}" type="slidenum">
              <a:rPr lang="fr-FR"/>
              <a:pPr eaLnBrk="1" hangingPunct="1"/>
              <a:t>7</a:t>
            </a:fld>
            <a:endParaRPr lang="fr-F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2683616-4686-43E5-8AA0-10F55A35F1E2}" type="slidenum">
              <a:rPr lang="fr-FR"/>
              <a:pPr eaLnBrk="1" hangingPunct="1"/>
              <a:t>8</a:t>
            </a:fld>
            <a:endParaRPr lang="fr-F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10</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DCAFD60-A990-401C-834C-7009F45FACAE}" type="slidenum">
              <a:rPr lang="fr-FR"/>
              <a:pPr eaLnBrk="1" hangingPunct="1"/>
              <a:t>14</a:t>
            </a:fld>
            <a:endParaRPr lang="fr-F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DE3ABA2-C4AE-4410-832A-0EE0798499B7}" type="slidenum">
              <a:rPr lang="fr-FR"/>
              <a:pPr eaLnBrk="1" hangingPunct="1"/>
              <a:t>15</a:t>
            </a:fld>
            <a:endParaRPr lang="fr-F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B1C83B2-F7EF-4DDB-B817-3FA2F58CC8B2}" type="slidenum">
              <a:rPr lang="fr-FR"/>
              <a:pPr eaLnBrk="1" hangingPunct="1"/>
              <a:t>16</a:t>
            </a:fld>
            <a:endParaRPr lang="fr-F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18</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009EE3C-0007-4FFD-A98B-4C826BE0F6B5}" type="slidenum">
              <a:rPr lang="fr-FR"/>
              <a:pPr eaLnBrk="1" hangingPunct="1"/>
              <a:t>23</a:t>
            </a:fld>
            <a:endParaRPr lang="fr-F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2EF0EBD-5C0E-4838-B528-64029867B5D4}" type="slidenum">
              <a:rPr lang="fr-FR"/>
              <a:pPr eaLnBrk="1" hangingPunct="1"/>
              <a:t>24</a:t>
            </a:fld>
            <a:endParaRPr lang="fr-F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B3E9838-058A-4EE2-969C-1792D5015E49}" type="slidenum">
              <a:rPr lang="fr-FR"/>
              <a:pPr eaLnBrk="1" hangingPunct="1"/>
              <a:t>25</a:t>
            </a:fld>
            <a:endParaRPr lang="fr-F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F116A5A-2D85-4256-958A-B928159AC8E6}" type="slidenum">
              <a:rPr lang="fr-FR"/>
              <a:pPr eaLnBrk="1" hangingPunct="1"/>
              <a:t>26</a:t>
            </a:fld>
            <a:endParaRPr lang="fr-F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27</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527F91A-A0CA-4218-8DFB-5452354049C0}" type="slidenum">
              <a:rPr lang="fr-FR"/>
              <a:pPr eaLnBrk="1" hangingPunct="1"/>
              <a:t>31</a:t>
            </a:fld>
            <a:endParaRPr lang="fr-F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1692218-78A4-4DE5-B2D8-5E8B389A07C4}" type="slidenum">
              <a:rPr lang="fr-FR"/>
              <a:pPr eaLnBrk="1" hangingPunct="1"/>
              <a:t>32</a:t>
            </a:fld>
            <a:endParaRPr lang="fr-F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93E3E3A-DF87-405F-A109-4673FF795332}" type="slidenum">
              <a:rPr lang="fr-FR"/>
              <a:pPr eaLnBrk="1" hangingPunct="1"/>
              <a:t>36</a:t>
            </a:fld>
            <a:endParaRPr lang="fr-F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2AAC583-6178-492F-9DCB-AD82F224FED0}" type="slidenum">
              <a:rPr lang="fr-FR"/>
              <a:pPr eaLnBrk="1" hangingPunct="1"/>
              <a:t>38</a:t>
            </a:fld>
            <a:endParaRPr lang="fr-F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39</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3CB764D-F93B-473D-BB8E-77AF4574E54D}" type="slidenum">
              <a:rPr lang="fr-FR"/>
              <a:pPr eaLnBrk="1" hangingPunct="1"/>
              <a:t>41</a:t>
            </a:fld>
            <a:endParaRPr lang="fr-F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2188DC4-2D81-4D28-8C54-0AFB8A8AB6C6}" type="slidenum">
              <a:rPr lang="fr-FR"/>
              <a:pPr eaLnBrk="1" hangingPunct="1"/>
              <a:t>42</a:t>
            </a:fld>
            <a:endParaRPr lang="fr-F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A766372-C9CD-4DA8-A44C-B14D88FEF5AC}" type="slidenum">
              <a:rPr lang="fr-FR"/>
              <a:pPr eaLnBrk="1" hangingPunct="1"/>
              <a:t>43</a:t>
            </a:fld>
            <a:endParaRPr lang="fr-F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CF61210-879B-485B-87FA-16B898AAE717}" type="slidenum">
              <a:rPr lang="fr-FR"/>
              <a:pPr eaLnBrk="1" hangingPunct="1"/>
              <a:t>44</a:t>
            </a:fld>
            <a:endParaRPr lang="fr-F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54</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4FF3B94-1F7B-49D2-8478-791756FD99E7}" type="slidenum">
              <a:rPr lang="fr-FR"/>
              <a:pPr eaLnBrk="1" hangingPunct="1"/>
              <a:t>63</a:t>
            </a:fld>
            <a:endParaRPr lang="fr-F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r-T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04/03/2022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04/03/2022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04/03/2022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04/03/2022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04/03/2022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04/03/2022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04/03/2022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04/03/2022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04/03/2022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04/03/2022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04/03/2022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451230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trellis">
          <a:fgClr>
            <a:srgbClr val="F79F57"/>
          </a:fgClr>
          <a:bgClr>
            <a:schemeClr val="bg1"/>
          </a:bgClr>
        </a:patt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04/03/2022</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5.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66.jpeg"/><Relationship Id="rId4" Type="http://schemas.openxmlformats.org/officeDocument/2006/relationships/image" Target="../media/image3.gif"/></Relationships>
</file>

<file path=ppt/slides/_rels/slide66.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désert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7101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6">
                <a:tint val="45000"/>
                <a:satMod val="400000"/>
              </a:schemeClr>
            </a:duotone>
            <a:extLst>
              <a:ext uri="{28A0092B-C50C-407E-A947-70E740481C1C}">
                <a14:useLocalDpi xmlns:a14="http://schemas.microsoft.com/office/drawing/2010/main"/>
              </a:ext>
            </a:extLst>
          </a:blip>
          <a:srcRect/>
          <a:stretch>
            <a:fillRect/>
          </a:stretch>
        </p:blipFill>
        <p:spPr bwMode="auto">
          <a:xfrm>
            <a:off x="19514" y="49543"/>
            <a:ext cx="10080626" cy="6858000"/>
          </a:xfrm>
          <a:prstGeom prst="rect">
            <a:avLst/>
          </a:prstGeom>
          <a:noFill/>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364885" y="2852935"/>
            <a:ext cx="7252860" cy="2882299"/>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Los Tuaregs</a:t>
            </a:r>
          </a:p>
        </p:txBody>
      </p:sp>
      <p:pic>
        <p:nvPicPr>
          <p:cNvPr id="16" name="Picture 6" descr="http://www.nombres-animados.net/Letra-J/Jose-Luis/Nombre-animado-Jose-Luis-04.gif"/>
          <p:cNvPicPr>
            <a:picLocks noChangeAspect="1" noChangeArrowheads="1" noCrop="1"/>
          </p:cNvPicPr>
          <p:nvPr/>
        </p:nvPicPr>
        <p:blipFill>
          <a:blip r:embed="rId7" cstate="email">
            <a:duotone>
              <a:prstClr val="black"/>
              <a:schemeClr val="accent2">
                <a:tint val="45000"/>
                <a:satMod val="400000"/>
              </a:schemeClr>
            </a:duotone>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7233" y="6668256"/>
            <a:ext cx="33496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0596170"/>
      </p:ext>
    </p:extLst>
  </p:cSld>
  <p:clrMapOvr>
    <a:masterClrMapping/>
  </p:clrMapOvr>
  <mc:AlternateContent xmlns:mc="http://schemas.openxmlformats.org/markup-compatibility/2006">
    <mc:Choice xmlns:p14="http://schemas.microsoft.com/office/powerpoint/2010/main" Requires="p14">
      <p:transition spd="slow" p14:dur="3000" advTm="12000">
        <p14:shred/>
        <p:sndAc>
          <p:stSnd loop="1">
            <p:snd r:embed="rId2" name="ZRachid Taha, Khaled &amp; Faudel - 123 soleil - Ya Rayah.wav"/>
          </p:stSnd>
        </p:sndAc>
      </p:transition>
    </mc:Choice>
    <mc:Fallback>
      <p:transition spd="slow" advTm="12000">
        <p:fade/>
        <p:sndAc>
          <p:stSnd loop="1">
            <p:snd r:embed="rId2" name="ZRachid Taha, Khaled &amp; Faudel - 123 soleil - Ya Raya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par>
                          <p:cTn id="16" fill="hold">
                            <p:stCondLst>
                              <p:cond delay="4000"/>
                            </p:stCondLst>
                            <p:childTnLst>
                              <p:par>
                                <p:cTn id="17" presetID="9" presetClass="emph" presetSubtype="0" nodeType="afterEffect">
                                  <p:stCondLst>
                                    <p:cond delay="0"/>
                                  </p:stCondLst>
                                  <p:childTnLst>
                                    <p:set>
                                      <p:cBhvr rctx="PPT">
                                        <p:cTn id="18" dur="indefinite"/>
                                        <p:tgtEl>
                                          <p:spTgt spid="15"/>
                                        </p:tgtEl>
                                        <p:attrNameLst>
                                          <p:attrName>style.opacity</p:attrName>
                                        </p:attrNameLst>
                                      </p:cBhvr>
                                      <p:to>
                                        <p:strVal val="0.25"/>
                                      </p:to>
                                    </p:set>
                                    <p:animEffect filter="image" prLst="opacity: 0.25">
                                      <p:cBhvr rctx="IE">
                                        <p:cTn id="19" dur="indefinite"/>
                                        <p:tgtEl>
                                          <p:spTgt spid="15"/>
                                        </p:tgtEl>
                                      </p:cBhvr>
                                    </p:animEffect>
                                  </p:childTnLst>
                                </p:cTn>
                              </p:par>
                              <p:par>
                                <p:cTn id="20" presetID="21" presetClass="exit" presetSubtype="4" fill="hold" nodeType="withEffect">
                                  <p:stCondLst>
                                    <p:cond delay="0"/>
                                  </p:stCondLst>
                                  <p:childTnLst>
                                    <p:animEffect transition="out" filter="wheel(4)">
                                      <p:cBhvr>
                                        <p:cTn id="21" dur="2000"/>
                                        <p:tgtEl>
                                          <p:spTgt spid="15"/>
                                        </p:tgtEl>
                                      </p:cBhvr>
                                    </p:animEffect>
                                    <p:set>
                                      <p:cBhvr>
                                        <p:cTn id="22" dur="1" fill="hold">
                                          <p:stCondLst>
                                            <p:cond delay="1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5" descr="Hombre con turbante azul posando en el campamento cerca de timbuktu Foto Premium "/>
          <p:cNvPicPr>
            <a:picLocks noChangeAspect="1" noChangeArrowheads="1"/>
          </p:cNvPicPr>
          <p:nvPr/>
        </p:nvPicPr>
        <p:blipFill rotWithShape="1">
          <a:blip r:embed="rId2">
            <a:extLst>
              <a:ext uri="{28A0092B-C50C-407E-A947-70E740481C1C}">
                <a14:useLocalDpi xmlns:a14="http://schemas.microsoft.com/office/drawing/2010/main" val="0"/>
              </a:ext>
            </a:extLst>
          </a:blip>
          <a:srcRect l="-73" t="515" r="15510" b="-515"/>
          <a:stretch/>
        </p:blipFill>
        <p:spPr bwMode="auto">
          <a:xfrm>
            <a:off x="38366" y="34756"/>
            <a:ext cx="9965526" cy="6748556"/>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616376" y="688926"/>
            <a:ext cx="4139353" cy="3600400"/>
          </a:xfrm>
          <a:prstGeom prst="rect">
            <a:avLst/>
          </a:prstGeom>
        </p:spPr>
        <p:txBody>
          <a:bodyPr wrap="none" lIns="81272" tIns="40636" rIns="81272" bIns="40636" fromWordArt="1">
            <a:prstTxWarp prst="textPlain">
              <a:avLst>
                <a:gd name="adj" fmla="val 50000"/>
              </a:avLst>
            </a:prstTxWarp>
          </a:bodyPr>
          <a:lstStyle/>
          <a:p>
            <a:pPr algn="ctr"/>
            <a:r>
              <a:rPr lang="es-ES" sz="60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LOS TUAREG</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LOS PRÍNCIPES AZULES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DEL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DESIERTO</a:t>
            </a:r>
          </a:p>
          <a:p>
            <a:pPr algn="ct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2737513483"/>
      </p:ext>
    </p:extLst>
  </p:cSld>
  <p:clrMapOvr>
    <a:masterClrMapping/>
  </p:clrMapOvr>
  <mc:AlternateContent xmlns:mc="http://schemas.openxmlformats.org/markup-compatibility/2006">
    <mc:Choice xmlns:p14="http://schemas.microsoft.com/office/powerpoint/2010/main" Requires="p14">
      <p:transition spd="slow" p14:dur="3000" advTm="9000">
        <p14:shred/>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43633" y="1492780"/>
            <a:ext cx="6993285"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icrosoft Sans Serif" pitchFamily="34" charset="0"/>
                <a:cs typeface="Microsoft Sans Serif" pitchFamily="34" charset="0"/>
              </a:rPr>
              <a:t>Los tuareg son un pueblo nómada que ha poblado el Sáhara y el </a:t>
            </a:r>
            <a:r>
              <a:rPr lang="es-ES" altLang="es-ES" sz="2800" b="1" i="1" dirty="0" err="1">
                <a:solidFill>
                  <a:srgbClr val="FF0000"/>
                </a:solidFill>
                <a:latin typeface="Microsoft Sans Serif" pitchFamily="34" charset="0"/>
                <a:cs typeface="Microsoft Sans Serif" pitchFamily="34" charset="0"/>
              </a:rPr>
              <a:t>Sahel</a:t>
            </a:r>
            <a:r>
              <a:rPr lang="es-ES" altLang="es-ES" sz="2800" b="1" i="1" dirty="0">
                <a:solidFill>
                  <a:srgbClr val="FF0000"/>
                </a:solidFill>
                <a:latin typeface="Microsoft Sans Serif" pitchFamily="34" charset="0"/>
                <a:cs typeface="Microsoft Sans Serif" pitchFamily="34" charset="0"/>
              </a:rPr>
              <a:t>, que ha carecido de unidad política a lo largo de su historia y que ha mantenido luchas con las naciones vecinas y entre sí, siendo su principal actividad económica el pastoreo de camellos y cabras y la escolta o el saqueo de las caravanas que atravesaban el desierto.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21121470"/>
      </p:ext>
    </p:extLst>
  </p:cSld>
  <p:clrMapOvr>
    <a:masterClrMapping/>
  </p:clrMapOvr>
  <mc:AlternateContent xmlns:mc="http://schemas.openxmlformats.org/markup-compatibility/2006" xmlns:p14="http://schemas.microsoft.com/office/powerpoint/2010/main">
    <mc:Choice Requires="p14">
      <p:transition spd="slow" p14:dur="3000" advTm="25000">
        <p14:shre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Los &amp;#39;hombres azules&amp;#39; son los Tuareg - IkonoMultimedi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58"/>
            <a:ext cx="10117581" cy="6854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943545"/>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l comercio de los Tuareg en el... - La Voz del Árabe | Facebo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09" y="0"/>
            <a:ext cx="10152634" cy="6849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182691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touareg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1629723"/>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désert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5776805"/>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touareg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388484"/>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Tuaregs aprende todo sobre la historia, ubicación significado y m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3614"/>
            <a:ext cx="10257990" cy="6834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672383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43632" y="809743"/>
            <a:ext cx="6993285"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icrosoft Sans Serif" pitchFamily="34" charset="0"/>
                <a:cs typeface="Microsoft Sans Serif" pitchFamily="34" charset="0"/>
              </a:rPr>
              <a:t>Los tuareg son originarios del norte de África, al igual que el resto de bereberes. Se asume que fueron estableciéndose en el Sáhara penetrando de norte a sur hasta alcanzar el río Níger, estando limitado su territorio al este por el lago Chad y al oeste por la provincia de </a:t>
            </a:r>
            <a:r>
              <a:rPr lang="es-ES" altLang="es-ES" sz="2800" b="1" i="1" dirty="0" err="1">
                <a:solidFill>
                  <a:srgbClr val="FF0000"/>
                </a:solidFill>
                <a:latin typeface="Microsoft Sans Serif" pitchFamily="34" charset="0"/>
                <a:cs typeface="Microsoft Sans Serif" pitchFamily="34" charset="0"/>
              </a:rPr>
              <a:t>Timbuctú</a:t>
            </a:r>
            <a:r>
              <a:rPr lang="es-ES" altLang="es-ES" sz="2800" b="1" i="1" dirty="0">
                <a:solidFill>
                  <a:srgbClr val="FF0000"/>
                </a:solidFill>
                <a:latin typeface="Microsoft Sans Serif" pitchFamily="34" charset="0"/>
                <a:cs typeface="Microsoft Sans Serif" pitchFamily="34" charset="0"/>
              </a:rPr>
              <a:t>. En el siglo XI son identificados como pueblo diferenciado por los viajeros árabes, que documentan el uso del velo entre los miembros masculinos. Para esta época se hallaban islamizados.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67874039"/>
      </p:ext>
    </p:extLst>
  </p:cSld>
  <p:clrMapOvr>
    <a:masterClrMapping/>
  </p:clrMapOvr>
  <mc:AlternateContent xmlns:mc="http://schemas.openxmlformats.org/markup-compatibility/2006" xmlns:p14="http://schemas.microsoft.com/office/powerpoint/2010/main">
    <mc:Choice Requires="p14">
      <p:transition spd="slow" p14:dur="3000" advTm="28000">
        <p14:shred/>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Tuaregs aprende todo sobre la historia, ubicación significado y m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5" y="-122760"/>
            <a:ext cx="10471139" cy="6980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82535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5.595 fotos e imágenes de Tuareg - Getty Im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0458"/>
            <a:ext cx="10080625" cy="10080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54791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Tuareg Los Príncipes Azules del Desiert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306"/>
            <a:ext cx="10080625" cy="6975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043258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touareg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1827397"/>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touareg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2331398"/>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désert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673619"/>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elmundoarabe.org/wp-content/uploads/2019/01/dromedario-beduino-550x413.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86458"/>
            <a:ext cx="10080625" cy="75696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14194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63501" y="930991"/>
            <a:ext cx="6993285"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800" b="1" i="1" dirty="0">
              <a:solidFill>
                <a:srgbClr val="FF0000"/>
              </a:solidFill>
              <a:latin typeface="Microsoft Sans Serif" pitchFamily="34" charset="0"/>
              <a:cs typeface="Microsoft Sans Serif" pitchFamily="34" charset="0"/>
            </a:endParaRPr>
          </a:p>
          <a:p>
            <a:pPr algn="ctr" fontAlgn="base">
              <a:spcBef>
                <a:spcPct val="0"/>
              </a:spcBef>
              <a:spcAft>
                <a:spcPct val="0"/>
              </a:spcAft>
            </a:pPr>
            <a:r>
              <a:rPr lang="es-ES" altLang="es-ES" sz="2800" b="1" i="1" dirty="0">
                <a:solidFill>
                  <a:srgbClr val="FF0000"/>
                </a:solidFill>
                <a:latin typeface="Microsoft Sans Serif" pitchFamily="34" charset="0"/>
                <a:cs typeface="Microsoft Sans Serif" pitchFamily="34" charset="0"/>
              </a:rPr>
              <a:t>Aunque eminentemente nómadas, en el siglo XIV pobladores tuareg se habían establecido en Tombuctú, ciudad por cuyo dominio lucharán durante épocas sucesivas contra el imperio de Malí, el imperio </a:t>
            </a:r>
            <a:r>
              <a:rPr lang="es-ES" altLang="es-ES" sz="2800" b="1" i="1" dirty="0" err="1">
                <a:solidFill>
                  <a:srgbClr val="FF0000"/>
                </a:solidFill>
                <a:latin typeface="Microsoft Sans Serif" pitchFamily="34" charset="0"/>
                <a:cs typeface="Microsoft Sans Serif" pitchFamily="34" charset="0"/>
              </a:rPr>
              <a:t>songhai</a:t>
            </a:r>
            <a:r>
              <a:rPr lang="es-ES" altLang="es-ES" sz="2800" b="1" i="1" dirty="0">
                <a:solidFill>
                  <a:srgbClr val="FF0000"/>
                </a:solidFill>
                <a:latin typeface="Microsoft Sans Serif" pitchFamily="34" charset="0"/>
                <a:cs typeface="Microsoft Sans Serif" pitchFamily="34" charset="0"/>
              </a:rPr>
              <a:t>, los pachás vasallos de Marruecos, el imperio colonial francés, o en épocas recientes, contra el gobierno del estado de Malí.</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079120006"/>
      </p:ext>
    </p:extLst>
  </p:cSld>
  <p:clrMapOvr>
    <a:masterClrMapping/>
  </p:clrMapOvr>
  <mc:AlternateContent xmlns:mc="http://schemas.openxmlformats.org/markup-compatibility/2006" xmlns:p14="http://schemas.microsoft.com/office/powerpoint/2010/main">
    <mc:Choice Requires="p14">
      <p:transition spd="slow" p14:dur="3000" advTm="22000">
        <p14:shre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Tuareg - Banco de fotos e imágenes de stock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30"/>
            <a:ext cx="10309842" cy="6873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388782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Tuareg Los Príncipes Azules del Desiert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Tuareg Los Príncipes Azules del Desiert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410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711633"/>
            <a:ext cx="10080625" cy="75696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704701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assan. Tuareg. Gente del Desierto | Los tuareg son un puebl… | Flick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313" y="-1827584"/>
            <a:ext cx="16616083" cy="11161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018375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080625" cy="685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629484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ouareg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0103746"/>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touareg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624454"/>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touareg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9988443"/>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Tuar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3" y="0"/>
            <a:ext cx="1021118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9827715"/>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43633" y="1492780"/>
            <a:ext cx="6993285"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icrosoft Sans Serif" pitchFamily="34" charset="0"/>
                <a:cs typeface="Microsoft Sans Serif" pitchFamily="34" charset="0"/>
              </a:rPr>
              <a:t>A la llegada al </a:t>
            </a:r>
            <a:r>
              <a:rPr lang="es-ES" altLang="es-ES" sz="2800" b="1" i="1" dirty="0" err="1">
                <a:solidFill>
                  <a:srgbClr val="FF0000"/>
                </a:solidFill>
                <a:latin typeface="Microsoft Sans Serif" pitchFamily="34" charset="0"/>
                <a:cs typeface="Microsoft Sans Serif" pitchFamily="34" charset="0"/>
              </a:rPr>
              <a:t>Sahel</a:t>
            </a:r>
            <a:r>
              <a:rPr lang="es-ES" altLang="es-ES" sz="2800" b="1" i="1" dirty="0">
                <a:solidFill>
                  <a:srgbClr val="FF0000"/>
                </a:solidFill>
                <a:latin typeface="Microsoft Sans Serif" pitchFamily="34" charset="0"/>
                <a:cs typeface="Microsoft Sans Serif" pitchFamily="34" charset="0"/>
              </a:rPr>
              <a:t>, se mezclaron con grupos negroides, si bien se asume que esta mezcolanza genética se realizó principalmente con esclavos sudaneses o </a:t>
            </a:r>
            <a:r>
              <a:rPr lang="es-ES" altLang="es-ES" sz="2800" b="1" i="1" dirty="0" err="1">
                <a:solidFill>
                  <a:srgbClr val="FF0000"/>
                </a:solidFill>
                <a:latin typeface="Microsoft Sans Serif" pitchFamily="34" charset="0"/>
                <a:cs typeface="Microsoft Sans Serif" pitchFamily="34" charset="0"/>
              </a:rPr>
              <a:t>haratin</a:t>
            </a:r>
            <a:r>
              <a:rPr lang="es-ES" altLang="es-ES" sz="2800" b="1" i="1" dirty="0">
                <a:solidFill>
                  <a:srgbClr val="FF0000"/>
                </a:solidFill>
                <a:latin typeface="Microsoft Sans Serif" pitchFamily="34" charset="0"/>
                <a:cs typeface="Microsoft Sans Serif" pitchFamily="34" charset="0"/>
              </a:rPr>
              <a:t>, antes que por enlaces con grupos de individuos libres. Esta mezcla es claramente apreciable hoy día entre los tuareg meridionales que habitan Malí o Níger, si bien el </a:t>
            </a:r>
            <a:r>
              <a:rPr lang="es-ES" altLang="es-ES" sz="2800" b="1" i="1" dirty="0" err="1">
                <a:solidFill>
                  <a:srgbClr val="FF0000"/>
                </a:solidFill>
                <a:latin typeface="Microsoft Sans Serif" pitchFamily="34" charset="0"/>
                <a:cs typeface="Microsoft Sans Serif" pitchFamily="34" charset="0"/>
              </a:rPr>
              <a:t>targui</a:t>
            </a:r>
            <a:r>
              <a:rPr lang="es-ES" altLang="es-ES" sz="2800" b="1" i="1" dirty="0">
                <a:solidFill>
                  <a:srgbClr val="FF0000"/>
                </a:solidFill>
                <a:latin typeface="Microsoft Sans Serif" pitchFamily="34" charset="0"/>
                <a:cs typeface="Microsoft Sans Serif" pitchFamily="34" charset="0"/>
              </a:rPr>
              <a:t> no mestizo es muy infrecuente incluso en el norte.</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4228904217"/>
      </p:ext>
    </p:extLst>
  </p:cSld>
  <p:clrMapOvr>
    <a:masterClrMapping/>
  </p:clrMapOvr>
  <mc:AlternateContent xmlns:mc="http://schemas.openxmlformats.org/markup-compatibility/2006" xmlns:p14="http://schemas.microsoft.com/office/powerpoint/2010/main">
    <mc:Choice Requires="p14">
      <p:transition spd="slow" p14:dur="3000" advTm="25000">
        <p14:shre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ernando y Patricia. Los Tuar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59" y="-433048"/>
            <a:ext cx="10054365" cy="7270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524187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Tuareg nel deserto del Sahara foto de Stock | Adobe 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319" y="4935"/>
            <a:ext cx="10595943" cy="69506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518596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En el Sahara con los Tuareg 🐪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095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40371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ouareg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5922572"/>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touareg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6870279"/>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43633" y="836712"/>
            <a:ext cx="6993285"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icrosoft Sans Serif" pitchFamily="34" charset="0"/>
                <a:cs typeface="Microsoft Sans Serif" pitchFamily="34" charset="0"/>
              </a:rPr>
              <a:t>El comercio de sal, oro y esclavos desde el golfo de Guinea a las costas del norte de África –rutas que continuaban hasta Europa– desde Marruecos a Egipto y al Mar Rojo se efectuó hasta el siglo XIX fundamentalmente mediante caravanas de dromedarios que atravesaban el Sáhara. Si bien los portugueses habían ido estableciendo puestos comerciales en Guinea, no fue hasta el establecimiento de las colonias británicas y francesas que el grueso de las mercancías de la zona pasó a ser transportada por vía marítima, si bien el comercio con los árabes prosiguió por las rutas a través del desierto.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309769467"/>
      </p:ext>
    </p:extLst>
  </p:cSld>
  <p:clrMapOvr>
    <a:masterClrMapping/>
  </p:clrMapOvr>
  <mc:AlternateContent xmlns:mc="http://schemas.openxmlformats.org/markup-compatibility/2006" xmlns:p14="http://schemas.microsoft.com/office/powerpoint/2010/main">
    <mc:Choice Requires="p14">
      <p:transition spd="slow" p14:dur="3000" advTm="39000">
        <p14:shred/>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Aprende Todo Sobre los Tuareg y mucho mas de ell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019" y="1"/>
            <a:ext cx="12358356" cy="6957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049831"/>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uaregs, nómadas del desierto [Siente Marruecos Bl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36999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308541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ouareg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5752932"/>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Los tuareg: príncipes del desierto del Sáha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8762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5259090"/>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touareg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5115185"/>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43633" y="836712"/>
            <a:ext cx="6993285"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icrosoft Sans Serif" pitchFamily="34" charset="0"/>
                <a:cs typeface="Microsoft Sans Serif" pitchFamily="34" charset="0"/>
              </a:rPr>
              <a:t>Los tuareg adquirieron prestigio como guerreros en época temprana, teniéndolos en consideración los pueblos vecinos árabes o negros. Entre ellos mismos, las tribus e individuos más dotados para las artes marciales tenían mayor reputación. Armados de lanzas y dardos o jabalinas, arcos y flechas, escudos y su famosa y difundida espada </a:t>
            </a:r>
            <a:r>
              <a:rPr lang="es-ES" altLang="es-ES" sz="2800" b="1" i="1" dirty="0" err="1">
                <a:solidFill>
                  <a:srgbClr val="FF0000"/>
                </a:solidFill>
                <a:latin typeface="Microsoft Sans Serif" pitchFamily="34" charset="0"/>
                <a:cs typeface="Microsoft Sans Serif" pitchFamily="34" charset="0"/>
              </a:rPr>
              <a:t>takouba</a:t>
            </a:r>
            <a:r>
              <a:rPr lang="es-ES" altLang="es-ES" sz="2800" b="1" i="1" dirty="0">
                <a:solidFill>
                  <a:srgbClr val="FF0000"/>
                </a:solidFill>
                <a:latin typeface="Microsoft Sans Serif" pitchFamily="34" charset="0"/>
                <a:cs typeface="Microsoft Sans Serif" pitchFamily="34" charset="0"/>
              </a:rPr>
              <a:t>, cargaban frontalmente a lomos de sus mehari entonando cánticos y gritando.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900381588"/>
      </p:ext>
    </p:extLst>
  </p:cSld>
  <p:clrMapOvr>
    <a:masterClrMapping/>
  </p:clrMapOvr>
  <mc:AlternateContent xmlns:mc="http://schemas.openxmlformats.org/markup-compatibility/2006" xmlns:p14="http://schemas.microsoft.com/office/powerpoint/2010/main">
    <mc:Choice Requires="p14">
      <p:transition spd="slow" p14:dur="3000" advTm="34000">
        <p14:shred/>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Por qué los tuaregs visten de colores oscuros a pesar del calor del  desierto? | Noticias de Sociedad en Heraldo.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41" y="-209550"/>
            <a:ext cx="10395645" cy="7067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7791885"/>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touareg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6308197"/>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touareg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8433211"/>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touareg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1961805"/>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touareg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81075"/>
            <a:ext cx="10080625" cy="483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4976967"/>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LOS TUAREGS, LOS BEREBERES DEL DESIER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43" y="980728"/>
            <a:ext cx="10217865" cy="4869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573474"/>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désert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462"/>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4750513"/>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Pin on tindu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946"/>
            <a:ext cx="10186522" cy="6893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5086231"/>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Jaima nómada: fotografía de Tuareg Travel Espíritu Viajero - Day Tours,  Marrakech - Tripadvis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6841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473352"/>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6" name="Picture 8" descr="https://oldcivilizations.files.wordpress.com/2012/09/touareg3.jpg?w=500&amp;h=3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1" y="0"/>
            <a:ext cx="10077103" cy="70179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193874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Tuaregs, nómadas del desierto [Siente Marruecos Bl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237"/>
            <a:ext cx="10217387" cy="6965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1553102"/>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Tuaregs aprende todo sobre la historia, ubicación significado y m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4462"/>
            <a:ext cx="10254585" cy="7002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007243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mujer tuareg de nig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296" y="-171401"/>
            <a:ext cx="10729192" cy="7152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517701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uareg | Frivolité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3928" y="-353516"/>
            <a:ext cx="6984776" cy="8722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822530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431800" y="1196752"/>
            <a:ext cx="4896544"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fontAlgn="base">
              <a:spcBef>
                <a:spcPct val="0"/>
              </a:spcBef>
              <a:spcAft>
                <a:spcPct val="0"/>
              </a:spcAft>
            </a:pPr>
            <a:r>
              <a:rPr lang="es-ES" altLang="es-ES" sz="2000" b="1" i="1" dirty="0">
                <a:latin typeface="Microsoft Sans Serif" pitchFamily="34" charset="0"/>
                <a:cs typeface="Microsoft Sans Serif" pitchFamily="34" charset="0"/>
              </a:rPr>
              <a:t> Hoy he visto una nube en el cielo infinito,</a:t>
            </a:r>
          </a:p>
          <a:p>
            <a:pPr fontAlgn="base">
              <a:spcBef>
                <a:spcPct val="0"/>
              </a:spcBef>
              <a:spcAft>
                <a:spcPct val="0"/>
              </a:spcAft>
            </a:pPr>
            <a:r>
              <a:rPr lang="es-ES" altLang="es-ES" sz="2000" b="1" i="1" dirty="0">
                <a:latin typeface="Microsoft Sans Serif" pitchFamily="34" charset="0"/>
                <a:cs typeface="Microsoft Sans Serif" pitchFamily="34" charset="0"/>
              </a:rPr>
              <a:t>un paño blanco en medio del azul.</a:t>
            </a:r>
          </a:p>
          <a:p>
            <a:pPr fontAlgn="base">
              <a:spcBef>
                <a:spcPct val="0"/>
              </a:spcBef>
              <a:spcAft>
                <a:spcPct val="0"/>
              </a:spcAft>
            </a:pPr>
            <a:r>
              <a:rPr lang="es-ES" altLang="es-ES" sz="2000" b="1" i="1" dirty="0">
                <a:latin typeface="Microsoft Sans Serif" pitchFamily="34" charset="0"/>
                <a:cs typeface="Microsoft Sans Serif" pitchFamily="34" charset="0"/>
              </a:rPr>
              <a:t>Parecía un turbante sobre el árido monte.</a:t>
            </a:r>
          </a:p>
          <a:p>
            <a:pPr fontAlgn="base">
              <a:spcBef>
                <a:spcPct val="0"/>
              </a:spcBef>
              <a:spcAft>
                <a:spcPct val="0"/>
              </a:spcAft>
            </a:pPr>
            <a:r>
              <a:rPr lang="es-ES" altLang="es-ES" sz="2000" b="1" i="1" dirty="0">
                <a:latin typeface="Microsoft Sans Serif" pitchFamily="34" charset="0"/>
                <a:cs typeface="Microsoft Sans Serif" pitchFamily="34" charset="0"/>
              </a:rPr>
              <a:t>Luego he mirado al </a:t>
            </a:r>
            <a:r>
              <a:rPr lang="es-ES" altLang="es-ES" sz="2000" b="1" i="1" dirty="0" err="1">
                <a:latin typeface="Microsoft Sans Serif" pitchFamily="34" charset="0"/>
                <a:cs typeface="Microsoft Sans Serif" pitchFamily="34" charset="0"/>
              </a:rPr>
              <a:t>wadi</a:t>
            </a:r>
            <a:r>
              <a:rPr lang="es-ES" altLang="es-ES" sz="2000" b="1" i="1" dirty="0">
                <a:latin typeface="Microsoft Sans Serif" pitchFamily="34" charset="0"/>
                <a:cs typeface="Microsoft Sans Serif" pitchFamily="34" charset="0"/>
              </a:rPr>
              <a:t> que hay junto al </a:t>
            </a:r>
            <a:endParaRPr lang="es-ES" altLang="es-ES" sz="2000" b="1" i="1" dirty="0" smtClean="0">
              <a:latin typeface="Microsoft Sans Serif" pitchFamily="34" charset="0"/>
              <a:cs typeface="Microsoft Sans Serif" pitchFamily="34" charset="0"/>
            </a:endParaRPr>
          </a:p>
          <a:p>
            <a:pPr fontAlgn="base">
              <a:spcBef>
                <a:spcPct val="0"/>
              </a:spcBef>
              <a:spcAft>
                <a:spcPct val="0"/>
              </a:spcAft>
            </a:pPr>
            <a:r>
              <a:rPr lang="es-ES" altLang="es-ES" sz="2000" b="1" i="1" dirty="0" smtClean="0">
                <a:latin typeface="Microsoft Sans Serif" pitchFamily="34" charset="0"/>
                <a:cs typeface="Microsoft Sans Serif" pitchFamily="34" charset="0"/>
              </a:rPr>
              <a:t>Poblado y </a:t>
            </a:r>
            <a:r>
              <a:rPr lang="es-ES" altLang="es-ES" sz="2000" b="1" i="1" dirty="0">
                <a:latin typeface="Microsoft Sans Serif" pitchFamily="34" charset="0"/>
                <a:cs typeface="Microsoft Sans Serif" pitchFamily="34" charset="0"/>
              </a:rPr>
              <a:t>le he dicho: “hermano </a:t>
            </a:r>
            <a:r>
              <a:rPr lang="es-ES" altLang="es-ES" sz="2000" b="1" i="1" dirty="0" err="1">
                <a:latin typeface="Microsoft Sans Serif" pitchFamily="34" charset="0"/>
                <a:cs typeface="Microsoft Sans Serif" pitchFamily="34" charset="0"/>
              </a:rPr>
              <a:t>wadi</a:t>
            </a:r>
            <a:r>
              <a:rPr lang="es-ES" altLang="es-ES" sz="2000" b="1" i="1" dirty="0">
                <a:latin typeface="Microsoft Sans Serif" pitchFamily="34" charset="0"/>
                <a:cs typeface="Microsoft Sans Serif" pitchFamily="34" charset="0"/>
              </a:rPr>
              <a:t>,</a:t>
            </a:r>
          </a:p>
          <a:p>
            <a:pPr fontAlgn="base">
              <a:spcBef>
                <a:spcPct val="0"/>
              </a:spcBef>
              <a:spcAft>
                <a:spcPct val="0"/>
              </a:spcAft>
            </a:pPr>
            <a:r>
              <a:rPr lang="es-ES" altLang="es-ES" sz="2000" b="1" i="1" dirty="0">
                <a:latin typeface="Microsoft Sans Serif" pitchFamily="34" charset="0"/>
                <a:cs typeface="Microsoft Sans Serif" pitchFamily="34" charset="0"/>
              </a:rPr>
              <a:t>¿te gustaría que esa nube solitaria</a:t>
            </a:r>
          </a:p>
          <a:p>
            <a:pPr fontAlgn="base">
              <a:spcBef>
                <a:spcPct val="0"/>
              </a:spcBef>
              <a:spcAft>
                <a:spcPct val="0"/>
              </a:spcAft>
            </a:pPr>
            <a:r>
              <a:rPr lang="es-ES" altLang="es-ES" sz="2000" b="1" i="1" dirty="0">
                <a:latin typeface="Microsoft Sans Serif" pitchFamily="34" charset="0"/>
                <a:cs typeface="Microsoft Sans Serif" pitchFamily="34" charset="0"/>
              </a:rPr>
              <a:t>descargara su agua sobre tu cauce seco?.</a:t>
            </a:r>
          </a:p>
          <a:p>
            <a:pPr fontAlgn="base">
              <a:spcBef>
                <a:spcPct val="0"/>
              </a:spcBef>
              <a:spcAft>
                <a:spcPct val="0"/>
              </a:spcAft>
            </a:pPr>
            <a:r>
              <a:rPr lang="es-ES" altLang="es-ES" sz="2000" b="1" i="1" dirty="0">
                <a:latin typeface="Microsoft Sans Serif" pitchFamily="34" charset="0"/>
                <a:cs typeface="Microsoft Sans Serif" pitchFamily="34" charset="0"/>
              </a:rPr>
              <a:t>Tu orilla volvería a poblarse de hierba</a:t>
            </a:r>
          </a:p>
          <a:p>
            <a:pPr fontAlgn="base">
              <a:spcBef>
                <a:spcPct val="0"/>
              </a:spcBef>
              <a:spcAft>
                <a:spcPct val="0"/>
              </a:spcAft>
            </a:pPr>
            <a:r>
              <a:rPr lang="es-ES" altLang="es-ES" sz="2000" b="1" i="1" dirty="0">
                <a:latin typeface="Microsoft Sans Serif" pitchFamily="34" charset="0"/>
                <a:cs typeface="Microsoft Sans Serif" pitchFamily="34" charset="0"/>
              </a:rPr>
              <a:t>y yo me quedaría al menos otra luna</a:t>
            </a:r>
          </a:p>
          <a:p>
            <a:pPr fontAlgn="base">
              <a:spcBef>
                <a:spcPct val="0"/>
              </a:spcBef>
              <a:spcAft>
                <a:spcPct val="0"/>
              </a:spcAft>
            </a:pPr>
            <a:r>
              <a:rPr lang="es-ES" altLang="es-ES" sz="2000" b="1" i="1" dirty="0">
                <a:latin typeface="Microsoft Sans Serif" pitchFamily="34" charset="0"/>
                <a:cs typeface="Microsoft Sans Serif" pitchFamily="34" charset="0"/>
              </a:rPr>
              <a:t>engordando a mis cabras”.</a:t>
            </a:r>
          </a:p>
          <a:p>
            <a:pPr fontAlgn="base">
              <a:spcBef>
                <a:spcPct val="0"/>
              </a:spcBef>
              <a:spcAft>
                <a:spcPct val="0"/>
              </a:spcAft>
            </a:pPr>
            <a:r>
              <a:rPr lang="es-ES" altLang="es-ES" sz="2000" b="1" i="1" dirty="0">
                <a:latin typeface="Microsoft Sans Serif" pitchFamily="34" charset="0"/>
                <a:cs typeface="Microsoft Sans Serif" pitchFamily="34" charset="0"/>
              </a:rPr>
              <a:t>Y me contestó el </a:t>
            </a:r>
            <a:r>
              <a:rPr lang="es-ES" altLang="es-ES" sz="2000" b="1" i="1" dirty="0" err="1">
                <a:latin typeface="Microsoft Sans Serif" pitchFamily="34" charset="0"/>
                <a:cs typeface="Microsoft Sans Serif" pitchFamily="34" charset="0"/>
              </a:rPr>
              <a:t>wadi</a:t>
            </a:r>
            <a:r>
              <a:rPr lang="es-ES" altLang="es-ES" sz="2000" b="1" i="1" dirty="0">
                <a:latin typeface="Microsoft Sans Serif" pitchFamily="34" charset="0"/>
                <a:cs typeface="Microsoft Sans Serif" pitchFamily="34" charset="0"/>
              </a:rPr>
              <a:t>: “Eres un ignorante,</a:t>
            </a:r>
          </a:p>
          <a:p>
            <a:pPr fontAlgn="base">
              <a:spcBef>
                <a:spcPct val="0"/>
              </a:spcBef>
              <a:spcAft>
                <a:spcPct val="0"/>
              </a:spcAft>
            </a:pPr>
            <a:r>
              <a:rPr lang="es-ES" altLang="es-ES" sz="2000" b="1" i="1" dirty="0">
                <a:latin typeface="Microsoft Sans Serif" pitchFamily="34" charset="0"/>
                <a:cs typeface="Microsoft Sans Serif" pitchFamily="34" charset="0"/>
              </a:rPr>
              <a:t>Hermano </a:t>
            </a:r>
            <a:r>
              <a:rPr lang="es-ES" altLang="es-ES" sz="2000" b="1" i="1" dirty="0" err="1">
                <a:latin typeface="Microsoft Sans Serif" pitchFamily="34" charset="0"/>
                <a:cs typeface="Microsoft Sans Serif" pitchFamily="34" charset="0"/>
              </a:rPr>
              <a:t>Mahmoudian</a:t>
            </a:r>
            <a:r>
              <a:rPr lang="es-ES" altLang="es-ES" sz="2000" b="1" i="1" dirty="0" smtClean="0">
                <a:latin typeface="Microsoft Sans Serif" pitchFamily="34" charset="0"/>
                <a:cs typeface="Microsoft Sans Serif" pitchFamily="34" charset="0"/>
              </a:rPr>
              <a:t>.</a:t>
            </a:r>
            <a:endParaRPr lang="es-ES" altLang="es-ES" sz="2000" b="1" i="1" dirty="0">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5702691"/>
            <a:ext cx="1588311" cy="1366752"/>
          </a:xfrm>
          <a:prstGeom prst="rect">
            <a:avLst/>
          </a:prstGeom>
          <a:noFill/>
        </p:spPr>
      </p:pic>
      <p:pic>
        <p:nvPicPr>
          <p:cNvPr id="6" name="Picture 2" descr="mujer tuareg de mal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2362" y="0"/>
            <a:ext cx="4544491" cy="6969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1746183"/>
      </p:ext>
    </p:extLst>
  </p:cSld>
  <p:clrMapOvr>
    <a:masterClrMapping/>
  </p:clrMapOvr>
  <mc:AlternateContent xmlns:mc="http://schemas.openxmlformats.org/markup-compatibility/2006">
    <mc:Choice xmlns:p14="http://schemas.microsoft.com/office/powerpoint/2010/main" Requires="p14">
      <p:transition spd="slow" p14:dur="3000" advTm="31000">
        <p14:shred/>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1" end="1"/>
                                            </p:txEl>
                                          </p:spTgt>
                                        </p:tgtEl>
                                        <p:attrNameLst>
                                          <p:attrName>style.color</p:attrName>
                                        </p:attrNameLst>
                                      </p:cBhvr>
                                      <p:by>
                                        <p:hsl h="-7200000" s="0" l="0"/>
                                      </p:by>
                                    </p:animClr>
                                    <p:animClr clrSpc="hsl" dir="cw">
                                      <p:cBhvr>
                                        <p:cTn id="12" dur="500" fill="hold"/>
                                        <p:tgtEl>
                                          <p:spTgt spid="2055">
                                            <p:txEl>
                                              <p:pRg st="1" end="1"/>
                                            </p:txEl>
                                          </p:spTgt>
                                        </p:tgtEl>
                                        <p:attrNameLst>
                                          <p:attrName>fillcolor</p:attrName>
                                        </p:attrNameLst>
                                      </p:cBhvr>
                                      <p:by>
                                        <p:hsl h="-7200000" s="0" l="0"/>
                                      </p:by>
                                    </p:animClr>
                                    <p:animClr clrSpc="hsl" dir="cw">
                                      <p:cBhvr>
                                        <p:cTn id="13" dur="500" fill="hold"/>
                                        <p:tgtEl>
                                          <p:spTgt spid="2055">
                                            <p:txEl>
                                              <p:pRg st="1" end="1"/>
                                            </p:txEl>
                                          </p:spTgt>
                                        </p:tgtEl>
                                        <p:attrNameLst>
                                          <p:attrName>stroke.color</p:attrName>
                                        </p:attrNameLst>
                                      </p:cBhvr>
                                      <p:by>
                                        <p:hsl h="-7200000" s="0" l="0"/>
                                      </p:by>
                                    </p:animClr>
                                    <p:set>
                                      <p:cBhvr>
                                        <p:cTn id="14" dur="500" fill="hold"/>
                                        <p:tgtEl>
                                          <p:spTgt spid="2055">
                                            <p:txEl>
                                              <p:pRg st="1" end="1"/>
                                            </p:txEl>
                                          </p:spTgt>
                                        </p:tgtEl>
                                        <p:attrNameLst>
                                          <p:attrName>fill.type</p:attrName>
                                        </p:attrNameLst>
                                      </p:cBhvr>
                                      <p:to>
                                        <p:strVal val="solid"/>
                                      </p:to>
                                    </p:set>
                                  </p:childTnLst>
                                </p:cTn>
                              </p:par>
                              <p:par>
                                <p:cTn id="15" presetID="22" presetClass="emph" presetSubtype="0" repeatCount="indefinite" fill="hold" nodeType="withEffect">
                                  <p:stCondLst>
                                    <p:cond delay="0"/>
                                  </p:stCondLst>
                                  <p:iterate type="lt">
                                    <p:tmPct val="10000"/>
                                  </p:iterate>
                                  <p:childTnLst>
                                    <p:animClr clrSpc="hsl" dir="cw">
                                      <p:cBhvr override="childStyle">
                                        <p:cTn id="16" dur="500" fill="hold"/>
                                        <p:tgtEl>
                                          <p:spTgt spid="2055">
                                            <p:txEl>
                                              <p:pRg st="2" end="2"/>
                                            </p:txEl>
                                          </p:spTgt>
                                        </p:tgtEl>
                                        <p:attrNameLst>
                                          <p:attrName>style.color</p:attrName>
                                        </p:attrNameLst>
                                      </p:cBhvr>
                                      <p:by>
                                        <p:hsl h="-7200000" s="0" l="0"/>
                                      </p:by>
                                    </p:animClr>
                                    <p:animClr clrSpc="hsl" dir="cw">
                                      <p:cBhvr>
                                        <p:cTn id="17" dur="500" fill="hold"/>
                                        <p:tgtEl>
                                          <p:spTgt spid="2055">
                                            <p:txEl>
                                              <p:pRg st="2" end="2"/>
                                            </p:txEl>
                                          </p:spTgt>
                                        </p:tgtEl>
                                        <p:attrNameLst>
                                          <p:attrName>fillcolor</p:attrName>
                                        </p:attrNameLst>
                                      </p:cBhvr>
                                      <p:by>
                                        <p:hsl h="-7200000" s="0" l="0"/>
                                      </p:by>
                                    </p:animClr>
                                    <p:animClr clrSpc="hsl" dir="cw">
                                      <p:cBhvr>
                                        <p:cTn id="18" dur="500" fill="hold"/>
                                        <p:tgtEl>
                                          <p:spTgt spid="2055">
                                            <p:txEl>
                                              <p:pRg st="2" end="2"/>
                                            </p:txEl>
                                          </p:spTgt>
                                        </p:tgtEl>
                                        <p:attrNameLst>
                                          <p:attrName>stroke.color</p:attrName>
                                        </p:attrNameLst>
                                      </p:cBhvr>
                                      <p:by>
                                        <p:hsl h="-7200000" s="0" l="0"/>
                                      </p:by>
                                    </p:animClr>
                                    <p:set>
                                      <p:cBhvr>
                                        <p:cTn id="19" dur="500" fill="hold"/>
                                        <p:tgtEl>
                                          <p:spTgt spid="2055">
                                            <p:txEl>
                                              <p:pRg st="2" end="2"/>
                                            </p:txEl>
                                          </p:spTgt>
                                        </p:tgtEl>
                                        <p:attrNameLst>
                                          <p:attrName>fill.type</p:attrName>
                                        </p:attrNameLst>
                                      </p:cBhvr>
                                      <p:to>
                                        <p:strVal val="solid"/>
                                      </p:to>
                                    </p:set>
                                  </p:childTnLst>
                                </p:cTn>
                              </p:par>
                              <p:par>
                                <p:cTn id="20" presetID="22" presetClass="emph" presetSubtype="0" repeatCount="indefinite" fill="hold" nodeType="withEffect">
                                  <p:stCondLst>
                                    <p:cond delay="0"/>
                                  </p:stCondLst>
                                  <p:iterate type="lt">
                                    <p:tmPct val="10000"/>
                                  </p:iterate>
                                  <p:childTnLst>
                                    <p:animClr clrSpc="hsl" dir="cw">
                                      <p:cBhvr override="childStyle">
                                        <p:cTn id="21" dur="500" fill="hold"/>
                                        <p:tgtEl>
                                          <p:spTgt spid="2055">
                                            <p:txEl>
                                              <p:pRg st="3" end="3"/>
                                            </p:txEl>
                                          </p:spTgt>
                                        </p:tgtEl>
                                        <p:attrNameLst>
                                          <p:attrName>style.color</p:attrName>
                                        </p:attrNameLst>
                                      </p:cBhvr>
                                      <p:by>
                                        <p:hsl h="-7200000" s="0" l="0"/>
                                      </p:by>
                                    </p:animClr>
                                    <p:animClr clrSpc="hsl" dir="cw">
                                      <p:cBhvr>
                                        <p:cTn id="22" dur="500" fill="hold"/>
                                        <p:tgtEl>
                                          <p:spTgt spid="2055">
                                            <p:txEl>
                                              <p:pRg st="3" end="3"/>
                                            </p:txEl>
                                          </p:spTgt>
                                        </p:tgtEl>
                                        <p:attrNameLst>
                                          <p:attrName>fillcolor</p:attrName>
                                        </p:attrNameLst>
                                      </p:cBhvr>
                                      <p:by>
                                        <p:hsl h="-7200000" s="0" l="0"/>
                                      </p:by>
                                    </p:animClr>
                                    <p:animClr clrSpc="hsl" dir="cw">
                                      <p:cBhvr>
                                        <p:cTn id="23" dur="500" fill="hold"/>
                                        <p:tgtEl>
                                          <p:spTgt spid="2055">
                                            <p:txEl>
                                              <p:pRg st="3" end="3"/>
                                            </p:txEl>
                                          </p:spTgt>
                                        </p:tgtEl>
                                        <p:attrNameLst>
                                          <p:attrName>stroke.color</p:attrName>
                                        </p:attrNameLst>
                                      </p:cBhvr>
                                      <p:by>
                                        <p:hsl h="-7200000" s="0" l="0"/>
                                      </p:by>
                                    </p:animClr>
                                    <p:set>
                                      <p:cBhvr>
                                        <p:cTn id="24" dur="500" fill="hold"/>
                                        <p:tgtEl>
                                          <p:spTgt spid="2055">
                                            <p:txEl>
                                              <p:pRg st="3" end="3"/>
                                            </p:txEl>
                                          </p:spTgt>
                                        </p:tgtEl>
                                        <p:attrNameLst>
                                          <p:attrName>fill.type</p:attrName>
                                        </p:attrNameLst>
                                      </p:cBhvr>
                                      <p:to>
                                        <p:strVal val="solid"/>
                                      </p:to>
                                    </p:set>
                                  </p:childTnLst>
                                </p:cTn>
                              </p:par>
                              <p:par>
                                <p:cTn id="25" presetID="22" presetClass="emph" presetSubtype="0" repeatCount="indefinite" fill="hold" nodeType="withEffect">
                                  <p:stCondLst>
                                    <p:cond delay="0"/>
                                  </p:stCondLst>
                                  <p:iterate type="lt">
                                    <p:tmPct val="10000"/>
                                  </p:iterate>
                                  <p:childTnLst>
                                    <p:animClr clrSpc="hsl" dir="cw">
                                      <p:cBhvr override="childStyle">
                                        <p:cTn id="26" dur="500" fill="hold"/>
                                        <p:tgtEl>
                                          <p:spTgt spid="2055">
                                            <p:txEl>
                                              <p:pRg st="4" end="4"/>
                                            </p:txEl>
                                          </p:spTgt>
                                        </p:tgtEl>
                                        <p:attrNameLst>
                                          <p:attrName>style.color</p:attrName>
                                        </p:attrNameLst>
                                      </p:cBhvr>
                                      <p:by>
                                        <p:hsl h="-7200000" s="0" l="0"/>
                                      </p:by>
                                    </p:animClr>
                                    <p:animClr clrSpc="hsl" dir="cw">
                                      <p:cBhvr>
                                        <p:cTn id="27" dur="500" fill="hold"/>
                                        <p:tgtEl>
                                          <p:spTgt spid="2055">
                                            <p:txEl>
                                              <p:pRg st="4" end="4"/>
                                            </p:txEl>
                                          </p:spTgt>
                                        </p:tgtEl>
                                        <p:attrNameLst>
                                          <p:attrName>fillcolor</p:attrName>
                                        </p:attrNameLst>
                                      </p:cBhvr>
                                      <p:by>
                                        <p:hsl h="-7200000" s="0" l="0"/>
                                      </p:by>
                                    </p:animClr>
                                    <p:animClr clrSpc="hsl" dir="cw">
                                      <p:cBhvr>
                                        <p:cTn id="28" dur="500" fill="hold"/>
                                        <p:tgtEl>
                                          <p:spTgt spid="2055">
                                            <p:txEl>
                                              <p:pRg st="4" end="4"/>
                                            </p:txEl>
                                          </p:spTgt>
                                        </p:tgtEl>
                                        <p:attrNameLst>
                                          <p:attrName>stroke.color</p:attrName>
                                        </p:attrNameLst>
                                      </p:cBhvr>
                                      <p:by>
                                        <p:hsl h="-7200000" s="0" l="0"/>
                                      </p:by>
                                    </p:animClr>
                                    <p:set>
                                      <p:cBhvr>
                                        <p:cTn id="29" dur="500" fill="hold"/>
                                        <p:tgtEl>
                                          <p:spTgt spid="2055">
                                            <p:txEl>
                                              <p:pRg st="4" end="4"/>
                                            </p:txEl>
                                          </p:spTgt>
                                        </p:tgtEl>
                                        <p:attrNameLst>
                                          <p:attrName>fill.type</p:attrName>
                                        </p:attrNameLst>
                                      </p:cBhvr>
                                      <p:to>
                                        <p:strVal val="solid"/>
                                      </p:to>
                                    </p:set>
                                  </p:childTnLst>
                                </p:cTn>
                              </p:par>
                              <p:par>
                                <p:cTn id="30" presetID="22" presetClass="emph" presetSubtype="0" repeatCount="indefinite" fill="hold" nodeType="withEffect">
                                  <p:stCondLst>
                                    <p:cond delay="0"/>
                                  </p:stCondLst>
                                  <p:iterate type="lt">
                                    <p:tmPct val="10000"/>
                                  </p:iterate>
                                  <p:childTnLst>
                                    <p:animClr clrSpc="hsl" dir="cw">
                                      <p:cBhvr override="childStyle">
                                        <p:cTn id="31" dur="500" fill="hold"/>
                                        <p:tgtEl>
                                          <p:spTgt spid="2055">
                                            <p:txEl>
                                              <p:pRg st="5" end="5"/>
                                            </p:txEl>
                                          </p:spTgt>
                                        </p:tgtEl>
                                        <p:attrNameLst>
                                          <p:attrName>style.color</p:attrName>
                                        </p:attrNameLst>
                                      </p:cBhvr>
                                      <p:by>
                                        <p:hsl h="-7200000" s="0" l="0"/>
                                      </p:by>
                                    </p:animClr>
                                    <p:animClr clrSpc="hsl" dir="cw">
                                      <p:cBhvr>
                                        <p:cTn id="32" dur="500" fill="hold"/>
                                        <p:tgtEl>
                                          <p:spTgt spid="2055">
                                            <p:txEl>
                                              <p:pRg st="5" end="5"/>
                                            </p:txEl>
                                          </p:spTgt>
                                        </p:tgtEl>
                                        <p:attrNameLst>
                                          <p:attrName>fillcolor</p:attrName>
                                        </p:attrNameLst>
                                      </p:cBhvr>
                                      <p:by>
                                        <p:hsl h="-7200000" s="0" l="0"/>
                                      </p:by>
                                    </p:animClr>
                                    <p:animClr clrSpc="hsl" dir="cw">
                                      <p:cBhvr>
                                        <p:cTn id="33" dur="500" fill="hold"/>
                                        <p:tgtEl>
                                          <p:spTgt spid="2055">
                                            <p:txEl>
                                              <p:pRg st="5" end="5"/>
                                            </p:txEl>
                                          </p:spTgt>
                                        </p:tgtEl>
                                        <p:attrNameLst>
                                          <p:attrName>stroke.color</p:attrName>
                                        </p:attrNameLst>
                                      </p:cBhvr>
                                      <p:by>
                                        <p:hsl h="-7200000" s="0" l="0"/>
                                      </p:by>
                                    </p:animClr>
                                    <p:set>
                                      <p:cBhvr>
                                        <p:cTn id="34" dur="500" fill="hold"/>
                                        <p:tgtEl>
                                          <p:spTgt spid="2055">
                                            <p:txEl>
                                              <p:pRg st="5" end="5"/>
                                            </p:txEl>
                                          </p:spTgt>
                                        </p:tgtEl>
                                        <p:attrNameLst>
                                          <p:attrName>fill.type</p:attrName>
                                        </p:attrNameLst>
                                      </p:cBhvr>
                                      <p:to>
                                        <p:strVal val="solid"/>
                                      </p:to>
                                    </p:set>
                                  </p:childTnLst>
                                </p:cTn>
                              </p:par>
                              <p:par>
                                <p:cTn id="35" presetID="22" presetClass="emph" presetSubtype="0" repeatCount="indefinite" fill="hold" nodeType="withEffect">
                                  <p:stCondLst>
                                    <p:cond delay="0"/>
                                  </p:stCondLst>
                                  <p:iterate type="lt">
                                    <p:tmPct val="10000"/>
                                  </p:iterate>
                                  <p:childTnLst>
                                    <p:animClr clrSpc="hsl" dir="cw">
                                      <p:cBhvr override="childStyle">
                                        <p:cTn id="36" dur="500" fill="hold"/>
                                        <p:tgtEl>
                                          <p:spTgt spid="2055">
                                            <p:txEl>
                                              <p:pRg st="6" end="6"/>
                                            </p:txEl>
                                          </p:spTgt>
                                        </p:tgtEl>
                                        <p:attrNameLst>
                                          <p:attrName>style.color</p:attrName>
                                        </p:attrNameLst>
                                      </p:cBhvr>
                                      <p:by>
                                        <p:hsl h="-7200000" s="0" l="0"/>
                                      </p:by>
                                    </p:animClr>
                                    <p:animClr clrSpc="hsl" dir="cw">
                                      <p:cBhvr>
                                        <p:cTn id="37" dur="500" fill="hold"/>
                                        <p:tgtEl>
                                          <p:spTgt spid="2055">
                                            <p:txEl>
                                              <p:pRg st="6" end="6"/>
                                            </p:txEl>
                                          </p:spTgt>
                                        </p:tgtEl>
                                        <p:attrNameLst>
                                          <p:attrName>fillcolor</p:attrName>
                                        </p:attrNameLst>
                                      </p:cBhvr>
                                      <p:by>
                                        <p:hsl h="-7200000" s="0" l="0"/>
                                      </p:by>
                                    </p:animClr>
                                    <p:animClr clrSpc="hsl" dir="cw">
                                      <p:cBhvr>
                                        <p:cTn id="38" dur="500" fill="hold"/>
                                        <p:tgtEl>
                                          <p:spTgt spid="2055">
                                            <p:txEl>
                                              <p:pRg st="6" end="6"/>
                                            </p:txEl>
                                          </p:spTgt>
                                        </p:tgtEl>
                                        <p:attrNameLst>
                                          <p:attrName>stroke.color</p:attrName>
                                        </p:attrNameLst>
                                      </p:cBhvr>
                                      <p:by>
                                        <p:hsl h="-7200000" s="0" l="0"/>
                                      </p:by>
                                    </p:animClr>
                                    <p:set>
                                      <p:cBhvr>
                                        <p:cTn id="39" dur="500" fill="hold"/>
                                        <p:tgtEl>
                                          <p:spTgt spid="2055">
                                            <p:txEl>
                                              <p:pRg st="6" end="6"/>
                                            </p:txEl>
                                          </p:spTgt>
                                        </p:tgtEl>
                                        <p:attrNameLst>
                                          <p:attrName>fill.type</p:attrName>
                                        </p:attrNameLst>
                                      </p:cBhvr>
                                      <p:to>
                                        <p:strVal val="solid"/>
                                      </p:to>
                                    </p:set>
                                  </p:childTnLst>
                                </p:cTn>
                              </p:par>
                              <p:par>
                                <p:cTn id="40" presetID="22" presetClass="emph" presetSubtype="0" repeatCount="indefinite" fill="hold" nodeType="withEffect">
                                  <p:stCondLst>
                                    <p:cond delay="0"/>
                                  </p:stCondLst>
                                  <p:iterate type="lt">
                                    <p:tmPct val="10000"/>
                                  </p:iterate>
                                  <p:childTnLst>
                                    <p:animClr clrSpc="hsl" dir="cw">
                                      <p:cBhvr override="childStyle">
                                        <p:cTn id="41" dur="500" fill="hold"/>
                                        <p:tgtEl>
                                          <p:spTgt spid="2055">
                                            <p:txEl>
                                              <p:pRg st="7" end="7"/>
                                            </p:txEl>
                                          </p:spTgt>
                                        </p:tgtEl>
                                        <p:attrNameLst>
                                          <p:attrName>style.color</p:attrName>
                                        </p:attrNameLst>
                                      </p:cBhvr>
                                      <p:by>
                                        <p:hsl h="-7200000" s="0" l="0"/>
                                      </p:by>
                                    </p:animClr>
                                    <p:animClr clrSpc="hsl" dir="cw">
                                      <p:cBhvr>
                                        <p:cTn id="42" dur="500" fill="hold"/>
                                        <p:tgtEl>
                                          <p:spTgt spid="2055">
                                            <p:txEl>
                                              <p:pRg st="7" end="7"/>
                                            </p:txEl>
                                          </p:spTgt>
                                        </p:tgtEl>
                                        <p:attrNameLst>
                                          <p:attrName>fillcolor</p:attrName>
                                        </p:attrNameLst>
                                      </p:cBhvr>
                                      <p:by>
                                        <p:hsl h="-7200000" s="0" l="0"/>
                                      </p:by>
                                    </p:animClr>
                                    <p:animClr clrSpc="hsl" dir="cw">
                                      <p:cBhvr>
                                        <p:cTn id="43" dur="500" fill="hold"/>
                                        <p:tgtEl>
                                          <p:spTgt spid="2055">
                                            <p:txEl>
                                              <p:pRg st="7" end="7"/>
                                            </p:txEl>
                                          </p:spTgt>
                                        </p:tgtEl>
                                        <p:attrNameLst>
                                          <p:attrName>stroke.color</p:attrName>
                                        </p:attrNameLst>
                                      </p:cBhvr>
                                      <p:by>
                                        <p:hsl h="-7200000" s="0" l="0"/>
                                      </p:by>
                                    </p:animClr>
                                    <p:set>
                                      <p:cBhvr>
                                        <p:cTn id="44" dur="500" fill="hold"/>
                                        <p:tgtEl>
                                          <p:spTgt spid="2055">
                                            <p:txEl>
                                              <p:pRg st="7" end="7"/>
                                            </p:txEl>
                                          </p:spTgt>
                                        </p:tgtEl>
                                        <p:attrNameLst>
                                          <p:attrName>fill.type</p:attrName>
                                        </p:attrNameLst>
                                      </p:cBhvr>
                                      <p:to>
                                        <p:strVal val="solid"/>
                                      </p:to>
                                    </p:set>
                                  </p:childTnLst>
                                </p:cTn>
                              </p:par>
                              <p:par>
                                <p:cTn id="45" presetID="22" presetClass="emph" presetSubtype="0" repeatCount="indefinite" fill="hold" nodeType="withEffect">
                                  <p:stCondLst>
                                    <p:cond delay="0"/>
                                  </p:stCondLst>
                                  <p:iterate type="lt">
                                    <p:tmPct val="10000"/>
                                  </p:iterate>
                                  <p:childTnLst>
                                    <p:animClr clrSpc="hsl" dir="cw">
                                      <p:cBhvr override="childStyle">
                                        <p:cTn id="46" dur="500" fill="hold"/>
                                        <p:tgtEl>
                                          <p:spTgt spid="2055">
                                            <p:txEl>
                                              <p:pRg st="8" end="8"/>
                                            </p:txEl>
                                          </p:spTgt>
                                        </p:tgtEl>
                                        <p:attrNameLst>
                                          <p:attrName>style.color</p:attrName>
                                        </p:attrNameLst>
                                      </p:cBhvr>
                                      <p:by>
                                        <p:hsl h="-7200000" s="0" l="0"/>
                                      </p:by>
                                    </p:animClr>
                                    <p:animClr clrSpc="hsl" dir="cw">
                                      <p:cBhvr>
                                        <p:cTn id="47" dur="500" fill="hold"/>
                                        <p:tgtEl>
                                          <p:spTgt spid="2055">
                                            <p:txEl>
                                              <p:pRg st="8" end="8"/>
                                            </p:txEl>
                                          </p:spTgt>
                                        </p:tgtEl>
                                        <p:attrNameLst>
                                          <p:attrName>fillcolor</p:attrName>
                                        </p:attrNameLst>
                                      </p:cBhvr>
                                      <p:by>
                                        <p:hsl h="-7200000" s="0" l="0"/>
                                      </p:by>
                                    </p:animClr>
                                    <p:animClr clrSpc="hsl" dir="cw">
                                      <p:cBhvr>
                                        <p:cTn id="48" dur="500" fill="hold"/>
                                        <p:tgtEl>
                                          <p:spTgt spid="2055">
                                            <p:txEl>
                                              <p:pRg st="8" end="8"/>
                                            </p:txEl>
                                          </p:spTgt>
                                        </p:tgtEl>
                                        <p:attrNameLst>
                                          <p:attrName>stroke.color</p:attrName>
                                        </p:attrNameLst>
                                      </p:cBhvr>
                                      <p:by>
                                        <p:hsl h="-7200000" s="0" l="0"/>
                                      </p:by>
                                    </p:animClr>
                                    <p:set>
                                      <p:cBhvr>
                                        <p:cTn id="49" dur="500" fill="hold"/>
                                        <p:tgtEl>
                                          <p:spTgt spid="2055">
                                            <p:txEl>
                                              <p:pRg st="8" end="8"/>
                                            </p:txEl>
                                          </p:spTgt>
                                        </p:tgtEl>
                                        <p:attrNameLst>
                                          <p:attrName>fill.type</p:attrName>
                                        </p:attrNameLst>
                                      </p:cBhvr>
                                      <p:to>
                                        <p:strVal val="solid"/>
                                      </p:to>
                                    </p:set>
                                  </p:childTnLst>
                                </p:cTn>
                              </p:par>
                              <p:par>
                                <p:cTn id="50" presetID="22" presetClass="emph" presetSubtype="0" repeatCount="indefinite" fill="hold" nodeType="withEffect">
                                  <p:stCondLst>
                                    <p:cond delay="0"/>
                                  </p:stCondLst>
                                  <p:iterate type="lt">
                                    <p:tmPct val="10000"/>
                                  </p:iterate>
                                  <p:childTnLst>
                                    <p:animClr clrSpc="hsl" dir="cw">
                                      <p:cBhvr override="childStyle">
                                        <p:cTn id="51" dur="500" fill="hold"/>
                                        <p:tgtEl>
                                          <p:spTgt spid="2055">
                                            <p:txEl>
                                              <p:pRg st="9" end="9"/>
                                            </p:txEl>
                                          </p:spTgt>
                                        </p:tgtEl>
                                        <p:attrNameLst>
                                          <p:attrName>style.color</p:attrName>
                                        </p:attrNameLst>
                                      </p:cBhvr>
                                      <p:by>
                                        <p:hsl h="-7200000" s="0" l="0"/>
                                      </p:by>
                                    </p:animClr>
                                    <p:animClr clrSpc="hsl" dir="cw">
                                      <p:cBhvr>
                                        <p:cTn id="52" dur="500" fill="hold"/>
                                        <p:tgtEl>
                                          <p:spTgt spid="2055">
                                            <p:txEl>
                                              <p:pRg st="9" end="9"/>
                                            </p:txEl>
                                          </p:spTgt>
                                        </p:tgtEl>
                                        <p:attrNameLst>
                                          <p:attrName>fillcolor</p:attrName>
                                        </p:attrNameLst>
                                      </p:cBhvr>
                                      <p:by>
                                        <p:hsl h="-7200000" s="0" l="0"/>
                                      </p:by>
                                    </p:animClr>
                                    <p:animClr clrSpc="hsl" dir="cw">
                                      <p:cBhvr>
                                        <p:cTn id="53" dur="500" fill="hold"/>
                                        <p:tgtEl>
                                          <p:spTgt spid="2055">
                                            <p:txEl>
                                              <p:pRg st="9" end="9"/>
                                            </p:txEl>
                                          </p:spTgt>
                                        </p:tgtEl>
                                        <p:attrNameLst>
                                          <p:attrName>stroke.color</p:attrName>
                                        </p:attrNameLst>
                                      </p:cBhvr>
                                      <p:by>
                                        <p:hsl h="-7200000" s="0" l="0"/>
                                      </p:by>
                                    </p:animClr>
                                    <p:set>
                                      <p:cBhvr>
                                        <p:cTn id="54" dur="500" fill="hold"/>
                                        <p:tgtEl>
                                          <p:spTgt spid="2055">
                                            <p:txEl>
                                              <p:pRg st="9" end="9"/>
                                            </p:txEl>
                                          </p:spTgt>
                                        </p:tgtEl>
                                        <p:attrNameLst>
                                          <p:attrName>fill.type</p:attrName>
                                        </p:attrNameLst>
                                      </p:cBhvr>
                                      <p:to>
                                        <p:strVal val="solid"/>
                                      </p:to>
                                    </p:set>
                                  </p:childTnLst>
                                </p:cTn>
                              </p:par>
                              <p:par>
                                <p:cTn id="55" presetID="22" presetClass="emph" presetSubtype="0" repeatCount="indefinite" fill="hold" nodeType="withEffect">
                                  <p:stCondLst>
                                    <p:cond delay="0"/>
                                  </p:stCondLst>
                                  <p:iterate type="lt">
                                    <p:tmPct val="10000"/>
                                  </p:iterate>
                                  <p:childTnLst>
                                    <p:animClr clrSpc="hsl" dir="cw">
                                      <p:cBhvr override="childStyle">
                                        <p:cTn id="56" dur="500" fill="hold"/>
                                        <p:tgtEl>
                                          <p:spTgt spid="2055">
                                            <p:txEl>
                                              <p:pRg st="10" end="10"/>
                                            </p:txEl>
                                          </p:spTgt>
                                        </p:tgtEl>
                                        <p:attrNameLst>
                                          <p:attrName>style.color</p:attrName>
                                        </p:attrNameLst>
                                      </p:cBhvr>
                                      <p:by>
                                        <p:hsl h="-7200000" s="0" l="0"/>
                                      </p:by>
                                    </p:animClr>
                                    <p:animClr clrSpc="hsl" dir="cw">
                                      <p:cBhvr>
                                        <p:cTn id="57" dur="500" fill="hold"/>
                                        <p:tgtEl>
                                          <p:spTgt spid="2055">
                                            <p:txEl>
                                              <p:pRg st="10" end="10"/>
                                            </p:txEl>
                                          </p:spTgt>
                                        </p:tgtEl>
                                        <p:attrNameLst>
                                          <p:attrName>fillcolor</p:attrName>
                                        </p:attrNameLst>
                                      </p:cBhvr>
                                      <p:by>
                                        <p:hsl h="-7200000" s="0" l="0"/>
                                      </p:by>
                                    </p:animClr>
                                    <p:animClr clrSpc="hsl" dir="cw">
                                      <p:cBhvr>
                                        <p:cTn id="58" dur="500" fill="hold"/>
                                        <p:tgtEl>
                                          <p:spTgt spid="2055">
                                            <p:txEl>
                                              <p:pRg st="10" end="10"/>
                                            </p:txEl>
                                          </p:spTgt>
                                        </p:tgtEl>
                                        <p:attrNameLst>
                                          <p:attrName>stroke.color</p:attrName>
                                        </p:attrNameLst>
                                      </p:cBhvr>
                                      <p:by>
                                        <p:hsl h="-7200000" s="0" l="0"/>
                                      </p:by>
                                    </p:animClr>
                                    <p:set>
                                      <p:cBhvr>
                                        <p:cTn id="59" dur="500" fill="hold"/>
                                        <p:tgtEl>
                                          <p:spTgt spid="2055">
                                            <p:txEl>
                                              <p:pRg st="10" end="10"/>
                                            </p:txEl>
                                          </p:spTgt>
                                        </p:tgtEl>
                                        <p:attrNameLst>
                                          <p:attrName>fill.type</p:attrName>
                                        </p:attrNameLst>
                                      </p:cBhvr>
                                      <p:to>
                                        <p:strVal val="solid"/>
                                      </p:to>
                                    </p:set>
                                  </p:childTnLst>
                                </p:cTn>
                              </p:par>
                              <p:par>
                                <p:cTn id="60" presetID="22" presetClass="emph" presetSubtype="0" repeatCount="indefinite" fill="hold" nodeType="withEffect">
                                  <p:stCondLst>
                                    <p:cond delay="0"/>
                                  </p:stCondLst>
                                  <p:iterate type="lt">
                                    <p:tmPct val="10000"/>
                                  </p:iterate>
                                  <p:childTnLst>
                                    <p:animClr clrSpc="hsl" dir="cw">
                                      <p:cBhvr override="childStyle">
                                        <p:cTn id="61" dur="500" fill="hold"/>
                                        <p:tgtEl>
                                          <p:spTgt spid="2055">
                                            <p:txEl>
                                              <p:pRg st="11" end="11"/>
                                            </p:txEl>
                                          </p:spTgt>
                                        </p:tgtEl>
                                        <p:attrNameLst>
                                          <p:attrName>style.color</p:attrName>
                                        </p:attrNameLst>
                                      </p:cBhvr>
                                      <p:by>
                                        <p:hsl h="-7200000" s="0" l="0"/>
                                      </p:by>
                                    </p:animClr>
                                    <p:animClr clrSpc="hsl" dir="cw">
                                      <p:cBhvr>
                                        <p:cTn id="62" dur="500" fill="hold"/>
                                        <p:tgtEl>
                                          <p:spTgt spid="2055">
                                            <p:txEl>
                                              <p:pRg st="11" end="11"/>
                                            </p:txEl>
                                          </p:spTgt>
                                        </p:tgtEl>
                                        <p:attrNameLst>
                                          <p:attrName>fillcolor</p:attrName>
                                        </p:attrNameLst>
                                      </p:cBhvr>
                                      <p:by>
                                        <p:hsl h="-7200000" s="0" l="0"/>
                                      </p:by>
                                    </p:animClr>
                                    <p:animClr clrSpc="hsl" dir="cw">
                                      <p:cBhvr>
                                        <p:cTn id="63" dur="500" fill="hold"/>
                                        <p:tgtEl>
                                          <p:spTgt spid="2055">
                                            <p:txEl>
                                              <p:pRg st="11" end="11"/>
                                            </p:txEl>
                                          </p:spTgt>
                                        </p:tgtEl>
                                        <p:attrNameLst>
                                          <p:attrName>stroke.color</p:attrName>
                                        </p:attrNameLst>
                                      </p:cBhvr>
                                      <p:by>
                                        <p:hsl h="-7200000" s="0" l="0"/>
                                      </p:by>
                                    </p:animClr>
                                    <p:set>
                                      <p:cBhvr>
                                        <p:cTn id="64" dur="500" fill="hold"/>
                                        <p:tgtEl>
                                          <p:spTgt spid="2055">
                                            <p:txEl>
                                              <p:pRg st="11" end="1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n en Muslim World/Mundo Musulmá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6640"/>
            <a:ext cx="10080625" cy="7488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72756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5660968"/>
            <a:ext cx="1588311" cy="1366752"/>
          </a:xfrm>
          <a:prstGeom prst="rect">
            <a:avLst/>
          </a:prstGeom>
          <a:noFill/>
        </p:spPr>
      </p:pic>
      <p:sp>
        <p:nvSpPr>
          <p:cNvPr id="2" name="1 Rectángulo"/>
          <p:cNvSpPr/>
          <p:nvPr/>
        </p:nvSpPr>
        <p:spPr>
          <a:xfrm>
            <a:off x="359792" y="1257048"/>
            <a:ext cx="4731990" cy="4401205"/>
          </a:xfrm>
          <a:prstGeom prst="rect">
            <a:avLst/>
          </a:prstGeom>
        </p:spPr>
        <p:txBody>
          <a:bodyPr wrap="square">
            <a:spAutoFit/>
          </a:bodyPr>
          <a:lstStyle/>
          <a:p>
            <a:r>
              <a:rPr lang="es-ES" sz="2000" b="1" i="1" dirty="0">
                <a:latin typeface="Microsoft Sans Serif" pitchFamily="34" charset="0"/>
                <a:cs typeface="Microsoft Sans Serif" pitchFamily="34" charset="0"/>
              </a:rPr>
              <a:t>Las nubes son mujeres caprichosas,</a:t>
            </a:r>
          </a:p>
          <a:p>
            <a:r>
              <a:rPr lang="es-ES" sz="2000" b="1" i="1" dirty="0">
                <a:latin typeface="Microsoft Sans Serif" pitchFamily="34" charset="0"/>
                <a:cs typeface="Microsoft Sans Serif" pitchFamily="34" charset="0"/>
              </a:rPr>
              <a:t>derraman sobre ti la dulce miel de su mirada</a:t>
            </a:r>
          </a:p>
          <a:p>
            <a:r>
              <a:rPr lang="es-ES" sz="2000" b="1" i="1" dirty="0">
                <a:latin typeface="Microsoft Sans Serif" pitchFamily="34" charset="0"/>
                <a:cs typeface="Microsoft Sans Serif" pitchFamily="34" charset="0"/>
              </a:rPr>
              <a:t>y luego parten lejos, su recuerdo perdura</a:t>
            </a:r>
          </a:p>
          <a:p>
            <a:r>
              <a:rPr lang="es-ES" sz="2000" b="1" i="1" dirty="0">
                <a:latin typeface="Microsoft Sans Serif" pitchFamily="34" charset="0"/>
                <a:cs typeface="Microsoft Sans Serif" pitchFamily="34" charset="0"/>
              </a:rPr>
              <a:t>hasta que el sol lo agosta</a:t>
            </a:r>
          </a:p>
          <a:p>
            <a:r>
              <a:rPr lang="es-ES" sz="2000" b="1" i="1" dirty="0">
                <a:latin typeface="Microsoft Sans Serif" pitchFamily="34" charset="0"/>
                <a:cs typeface="Microsoft Sans Serif" pitchFamily="34" charset="0"/>
              </a:rPr>
              <a:t>y la felicidad se va con ellas.</a:t>
            </a:r>
          </a:p>
          <a:p>
            <a:r>
              <a:rPr lang="es-ES" sz="2000" b="1" i="1" dirty="0">
                <a:latin typeface="Microsoft Sans Serif" pitchFamily="34" charset="0"/>
                <a:cs typeface="Microsoft Sans Serif" pitchFamily="34" charset="0"/>
              </a:rPr>
              <a:t>Pero aún así, si la nube lo quiere,</a:t>
            </a:r>
          </a:p>
          <a:p>
            <a:r>
              <a:rPr lang="es-ES" sz="2000" b="1" i="1" dirty="0">
                <a:latin typeface="Microsoft Sans Serif" pitchFamily="34" charset="0"/>
                <a:cs typeface="Microsoft Sans Serif" pitchFamily="34" charset="0"/>
              </a:rPr>
              <a:t>que derrame sus dones sobre mi cuerpo seco</a:t>
            </a:r>
            <a:r>
              <a:rPr lang="es-ES" sz="2000" b="1" i="1" dirty="0" smtClean="0">
                <a:latin typeface="Microsoft Sans Serif" pitchFamily="34" charset="0"/>
                <a:cs typeface="Microsoft Sans Serif" pitchFamily="34" charset="0"/>
              </a:rPr>
              <a:t>”.</a:t>
            </a:r>
            <a:endParaRPr lang="es-ES" sz="2000" b="1" i="1" dirty="0">
              <a:latin typeface="Microsoft Sans Serif" pitchFamily="34" charset="0"/>
              <a:cs typeface="Microsoft Sans Serif" pitchFamily="34" charset="0"/>
            </a:endParaRPr>
          </a:p>
          <a:p>
            <a:r>
              <a:rPr lang="es-ES" sz="2000" b="1" i="1" dirty="0">
                <a:latin typeface="Microsoft Sans Serif" pitchFamily="34" charset="0"/>
                <a:cs typeface="Microsoft Sans Serif" pitchFamily="34" charset="0"/>
              </a:rPr>
              <a:t>Así me habló el </a:t>
            </a:r>
            <a:r>
              <a:rPr lang="es-ES" sz="2000" b="1" i="1" dirty="0" err="1">
                <a:latin typeface="Microsoft Sans Serif" pitchFamily="34" charset="0"/>
                <a:cs typeface="Microsoft Sans Serif" pitchFamily="34" charset="0"/>
              </a:rPr>
              <a:t>wadi</a:t>
            </a:r>
            <a:r>
              <a:rPr lang="es-ES" sz="2000" b="1" i="1" dirty="0">
                <a:latin typeface="Microsoft Sans Serif" pitchFamily="34" charset="0"/>
                <a:cs typeface="Microsoft Sans Serif" pitchFamily="34" charset="0"/>
              </a:rPr>
              <a:t>.</a:t>
            </a:r>
          </a:p>
          <a:p>
            <a:r>
              <a:rPr lang="es-ES" sz="2000" b="1" i="1" dirty="0">
                <a:latin typeface="Microsoft Sans Serif" pitchFamily="34" charset="0"/>
                <a:cs typeface="Microsoft Sans Serif" pitchFamily="34" charset="0"/>
              </a:rPr>
              <a:t>Con las sabias palabras de un anciano.</a:t>
            </a:r>
          </a:p>
          <a:p>
            <a:endParaRPr lang="es-ES" sz="2000" b="1" i="1" dirty="0">
              <a:latin typeface="Microsoft Sans Serif" pitchFamily="34" charset="0"/>
              <a:cs typeface="Microsoft Sans Serif" pitchFamily="34" charset="0"/>
            </a:endParaRPr>
          </a:p>
          <a:p>
            <a:r>
              <a:rPr lang="es-ES" sz="2000" b="1" i="1" dirty="0" smtClean="0">
                <a:latin typeface="Microsoft Sans Serif" pitchFamily="34" charset="0"/>
                <a:cs typeface="Microsoft Sans Serif" pitchFamily="34" charset="0"/>
              </a:rPr>
              <a:t>              </a:t>
            </a:r>
            <a:r>
              <a:rPr lang="es-ES" sz="2000" b="1" i="1" dirty="0" err="1" smtClean="0">
                <a:latin typeface="Microsoft Sans Serif" pitchFamily="34" charset="0"/>
                <a:cs typeface="Microsoft Sans Serif" pitchFamily="34" charset="0"/>
              </a:rPr>
              <a:t>Mahmoudian</a:t>
            </a:r>
            <a:r>
              <a:rPr lang="es-ES" sz="2000" b="1" i="1" dirty="0" smtClean="0">
                <a:latin typeface="Microsoft Sans Serif" pitchFamily="34" charset="0"/>
                <a:cs typeface="Microsoft Sans Serif" pitchFamily="34" charset="0"/>
              </a:rPr>
              <a:t> </a:t>
            </a:r>
            <a:r>
              <a:rPr lang="es-ES" sz="2000" b="1" i="1" dirty="0" err="1">
                <a:latin typeface="Microsoft Sans Serif" pitchFamily="34" charset="0"/>
                <a:cs typeface="Microsoft Sans Serif" pitchFamily="34" charset="0"/>
              </a:rPr>
              <a:t>Jarfi</a:t>
            </a:r>
            <a:endParaRPr lang="es-ES" sz="2000" b="1" i="1" dirty="0">
              <a:latin typeface="Microsoft Sans Serif" pitchFamily="34" charset="0"/>
              <a:cs typeface="Microsoft Sans Serif" pitchFamily="34" charset="0"/>
            </a:endParaRPr>
          </a:p>
        </p:txBody>
      </p:sp>
      <p:pic>
        <p:nvPicPr>
          <p:cNvPr id="6" name="Picture 2" descr="Los tuareg: príncipes del desierto del Sáhara"/>
          <p:cNvPicPr>
            <a:picLocks noChangeAspect="1" noChangeArrowheads="1"/>
          </p:cNvPicPr>
          <p:nvPr/>
        </p:nvPicPr>
        <p:blipFill rotWithShape="1">
          <a:blip r:embed="rId4">
            <a:extLst>
              <a:ext uri="{28A0092B-C50C-407E-A947-70E740481C1C}">
                <a14:useLocalDpi xmlns:a14="http://schemas.microsoft.com/office/drawing/2010/main" val="0"/>
              </a:ext>
            </a:extLst>
          </a:blip>
          <a:srcRect l="26497" t="-465" r="29465" b="465"/>
          <a:stretch/>
        </p:blipFill>
        <p:spPr bwMode="auto">
          <a:xfrm>
            <a:off x="5333007" y="-174023"/>
            <a:ext cx="4769718" cy="7032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4809715"/>
      </p:ext>
    </p:extLst>
  </p:cSld>
  <p:clrMapOvr>
    <a:masterClrMapping/>
  </p:clrMapOvr>
  <mc:AlternateContent xmlns:mc="http://schemas.openxmlformats.org/markup-compatibility/2006">
    <mc:Choice xmlns:p14="http://schemas.microsoft.com/office/powerpoint/2010/main" Requires="p14">
      <p:transition spd="slow" p14:dur="3000" advTm="30000">
        <p14:shred/>
      </p:transition>
    </mc:Choice>
    <mc:Fallback>
      <p:transition spd="slow" advTm="30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mazonas del desierto: el pueblo africano donde mandan las mujeres (FOTOS)  - 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4888" cy="7075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705959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Tuareg Los Príncipes Azules del Desiert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6474"/>
            <a:ext cx="10312825" cy="6864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2566980"/>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ZRachid Taha, Khaled &amp; Faudel - 123 soleil - Ya Rayah.wav"/>
          </p:stSnd>
        </p:sndAc>
      </p:transition>
    </mc:Choice>
    <mc:Fallback xmlns="">
      <p:transition spd="slow" advTm="8000">
        <p:fade/>
        <p:sndAc>
          <p:stSnd>
            <p:snd r:embed="rId4" name="ZRachid Taha, Khaled &amp; Faudel - 123 soleil - Ya Rayah.wav"/>
          </p:stSnd>
        </p:sndAc>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MALI 177 (TUAREG EN EL DESIERTO DE GURMA) CUANDO SE DESPLAZAN, CUBREN SUS  NECESIDADES Y LAS DE LOS ANIMALES, VIVEN EN GRUPOS FAMILIARES | World  Raider Extreme Travel Adven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404" y="-101698"/>
            <a:ext cx="10716816" cy="6958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568774"/>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Vídeo educativo. Los tuareg, las personas que viven en el desierto.  Explicado por y para niños. - YouTube"/>
          <p:cNvPicPr>
            <a:picLocks noChangeAspect="1" noChangeArrowheads="1"/>
          </p:cNvPicPr>
          <p:nvPr/>
        </p:nvPicPr>
        <p:blipFill rotWithShape="1">
          <a:blip r:embed="rId2">
            <a:extLst>
              <a:ext uri="{28A0092B-C50C-407E-A947-70E740481C1C}">
                <a14:useLocalDpi xmlns:a14="http://schemas.microsoft.com/office/drawing/2010/main" val="0"/>
              </a:ext>
            </a:extLst>
          </a:blip>
          <a:srcRect t="7619" b="7724"/>
          <a:stretch/>
        </p:blipFill>
        <p:spPr bwMode="auto">
          <a:xfrm>
            <a:off x="-16000" y="1268760"/>
            <a:ext cx="10169066"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906346"/>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Viajes Marruecos Tuareg 5 días 355€ ✈️ Foro Ofertas Comerciales de Viajes  ✈️ Los Viajer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8596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377302"/>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Tuareg Los Príncipes Azules del Desiert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6657"/>
            <a:ext cx="10709350" cy="7146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299438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touar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2421356"/>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Tuareg - Banco de fotos e imágenes de stock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0" y="0"/>
            <a:ext cx="1022027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7025928"/>
      </p:ext>
    </p:extLst>
  </p:cSld>
  <p:clrMapOvr>
    <a:masterClrMapping/>
  </p:clrMapOvr>
  <mc:AlternateContent xmlns:mc="http://schemas.openxmlformats.org/markup-compatibility/2006" xmlns:p14="http://schemas.microsoft.com/office/powerpoint/2010/main">
    <mc:Choice Requires="p14">
      <p:transition spd="slow" p14:dur="3000" advClick="0" advTm="9000">
        <p14:shred/>
      </p:transition>
    </mc:Choice>
    <mc:Fallback xmlns="">
      <p:transition spd="slow" advClick="0" advTm="9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9514"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4"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04 de marzo de 2022</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09:55</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3" name="Picture 6" descr="http://www.nombres-animados.net/Letra-J/Jose-Luis/Nombre-animado-Jose-Luis-04.gif"/>
          <p:cNvPicPr>
            <a:picLocks noChangeAspect="1" noChangeArrowheads="1" noCrop="1"/>
          </p:cNvPicPr>
          <p:nvPr/>
        </p:nvPicPr>
        <p:blipFill>
          <a:blip r:embed="rId6" cstate="email">
            <a:duotone>
              <a:prstClr val="black"/>
              <a:schemeClr val="accent2">
                <a:tint val="45000"/>
                <a:satMod val="400000"/>
              </a:schemeClr>
            </a:duotone>
            <a:extLst>
              <a:ext uri="{28A0092B-C50C-407E-A947-70E740481C1C}">
                <a14:useLocalDpi xmlns:a14="http://schemas.microsoft.com/office/drawing/2010/main"/>
              </a:ext>
            </a:extLst>
          </a:blip>
          <a:srcRect/>
          <a:stretch>
            <a:fillRect/>
          </a:stretch>
        </p:blipFill>
        <p:spPr bwMode="auto">
          <a:xfrm>
            <a:off x="1397975" y="5340133"/>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OS TUAREG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LOS TUAREGS</Template>
  <TotalTime>6</TotalTime>
  <Words>700</Words>
  <Application>Microsoft Office PowerPoint</Application>
  <PresentationFormat>Personalizado</PresentationFormat>
  <Paragraphs>71</Paragraphs>
  <Slides>66</Slides>
  <Notes>27</Notes>
  <HiddenSlides>0</HiddenSlides>
  <MMClips>0</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LOS TUAREGS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6</cp:revision>
  <dcterms:created xsi:type="dcterms:W3CDTF">2022-03-04T08:55:03Z</dcterms:created>
  <dcterms:modified xsi:type="dcterms:W3CDTF">2022-03-04T09:01:42Z</dcterms:modified>
</cp:coreProperties>
</file>