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6" r:id="rId3"/>
    <p:sldId id="257" r:id="rId4"/>
    <p:sldId id="300" r:id="rId5"/>
    <p:sldId id="302" r:id="rId6"/>
    <p:sldId id="303" r:id="rId7"/>
    <p:sldId id="261" r:id="rId8"/>
    <p:sldId id="280" r:id="rId9"/>
    <p:sldId id="304" r:id="rId10"/>
    <p:sldId id="264" r:id="rId11"/>
    <p:sldId id="267" r:id="rId12"/>
    <p:sldId id="340" r:id="rId13"/>
    <p:sldId id="273" r:id="rId14"/>
    <p:sldId id="271" r:id="rId15"/>
    <p:sldId id="284" r:id="rId16"/>
    <p:sldId id="285" r:id="rId17"/>
    <p:sldId id="287" r:id="rId18"/>
    <p:sldId id="290" r:id="rId19"/>
    <p:sldId id="293" r:id="rId20"/>
    <p:sldId id="289" r:id="rId21"/>
    <p:sldId id="294" r:id="rId22"/>
    <p:sldId id="296" r:id="rId23"/>
    <p:sldId id="308" r:id="rId24"/>
    <p:sldId id="309" r:id="rId25"/>
    <p:sldId id="312" r:id="rId26"/>
    <p:sldId id="313" r:id="rId27"/>
    <p:sldId id="316" r:id="rId28"/>
    <p:sldId id="318" r:id="rId29"/>
    <p:sldId id="323" r:id="rId30"/>
    <p:sldId id="321" r:id="rId31"/>
    <p:sldId id="322" r:id="rId32"/>
    <p:sldId id="327" r:id="rId33"/>
    <p:sldId id="330" r:id="rId34"/>
    <p:sldId id="326" r:id="rId35"/>
    <p:sldId id="332" r:id="rId36"/>
    <p:sldId id="306" r:id="rId37"/>
    <p:sldId id="337" r:id="rId38"/>
    <p:sldId id="336" r:id="rId39"/>
    <p:sldId id="339" r:id="rId40"/>
    <p:sldId id="343" r:id="rId41"/>
    <p:sldId id="345" r:id="rId42"/>
    <p:sldId id="342" r:id="rId43"/>
    <p:sldId id="348" r:id="rId44"/>
    <p:sldId id="344" r:id="rId45"/>
    <p:sldId id="331" r:id="rId46"/>
    <p:sldId id="349" r:id="rId4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w67vMCIzutBjN9+kZIv/w==" hashData="X45agZnxxBb2d3Nj4vK/ZfW8i/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5" autoAdjust="0"/>
    <p:restoredTop sz="94660"/>
  </p:normalViewPr>
  <p:slideViewPr>
    <p:cSldViewPr>
      <p:cViewPr varScale="1">
        <p:scale>
          <a:sx n="67" d="100"/>
          <a:sy n="67" d="100"/>
        </p:scale>
        <p:origin x="-3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EFACF-383D-4DB3-B316-DD23FCD52504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F06B92-5884-4CD0-A614-1F17427F613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F06B92-5884-4CD0-A614-1F17427F6138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F06B92-5884-4CD0-A614-1F17427F6138}" type="slidenum">
              <a:rPr lang="es-ES_tradnl" smtClean="0"/>
              <a:pPr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F06B92-5884-4CD0-A614-1F17427F6138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F06B92-5884-4CD0-A614-1F17427F6138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F06B92-5884-4CD0-A614-1F17427F6138}" type="slidenum">
              <a:rPr lang="es-ES_tradnl" smtClean="0"/>
              <a:pPr/>
              <a:t>32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8E56F-C771-4E47-B6F6-58AF28F5BAB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698F1-05A6-4AD5-9627-1C6B625E5215}" type="datetimeFigureOut">
              <a:rPr lang="es-ES_tradnl" smtClean="0"/>
              <a:pPr/>
              <a:t>03/11/2012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FC884-71A9-4297-B6E4-6D786656F5A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EDCC06-A278-4EE0-BCFE-41206736FE6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gif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7" Type="http://schemas.openxmlformats.org/officeDocument/2006/relationships/image" Target="../media/image4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7.jpeg"/><Relationship Id="rId7" Type="http://schemas.openxmlformats.org/officeDocument/2006/relationships/image" Target="../media/image60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hyperlink" Target="http://2.fimagenes.com/i/3/7/1e/412_79225_3831105_794419.jpg" TargetMode="External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0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4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5.jpeg"/><Relationship Id="rId4" Type="http://schemas.openxmlformats.org/officeDocument/2006/relationships/image" Target="../media/image104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jpeg"/><Relationship Id="rId13" Type="http://schemas.openxmlformats.org/officeDocument/2006/relationships/image" Target="../media/image122.jpeg"/><Relationship Id="rId3" Type="http://schemas.openxmlformats.org/officeDocument/2006/relationships/image" Target="../media/image112.jpeg"/><Relationship Id="rId7" Type="http://schemas.openxmlformats.org/officeDocument/2006/relationships/image" Target="../media/image116.jpeg"/><Relationship Id="rId12" Type="http://schemas.openxmlformats.org/officeDocument/2006/relationships/image" Target="../media/image121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jpeg"/><Relationship Id="rId11" Type="http://schemas.openxmlformats.org/officeDocument/2006/relationships/image" Target="../media/image120.jpeg"/><Relationship Id="rId5" Type="http://schemas.openxmlformats.org/officeDocument/2006/relationships/image" Target="../media/image114.jpeg"/><Relationship Id="rId15" Type="http://schemas.openxmlformats.org/officeDocument/2006/relationships/image" Target="../media/image124.jpeg"/><Relationship Id="rId10" Type="http://schemas.openxmlformats.org/officeDocument/2006/relationships/image" Target="../media/image119.jpeg"/><Relationship Id="rId4" Type="http://schemas.openxmlformats.org/officeDocument/2006/relationships/image" Target="../media/image113.jpeg"/><Relationship Id="rId9" Type="http://schemas.openxmlformats.org/officeDocument/2006/relationships/image" Target="../media/image118.jpeg"/><Relationship Id="rId14" Type="http://schemas.openxmlformats.org/officeDocument/2006/relationships/image" Target="../media/image123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gif"/><Relationship Id="rId13" Type="http://schemas.openxmlformats.org/officeDocument/2006/relationships/image" Target="../media/image133.gif"/><Relationship Id="rId3" Type="http://schemas.openxmlformats.org/officeDocument/2006/relationships/image" Target="../media/image125.jpeg"/><Relationship Id="rId7" Type="http://schemas.openxmlformats.org/officeDocument/2006/relationships/image" Target="../media/image127.gif"/><Relationship Id="rId12" Type="http://schemas.openxmlformats.org/officeDocument/2006/relationships/image" Target="../media/image132.gif"/><Relationship Id="rId2" Type="http://schemas.openxmlformats.org/officeDocument/2006/relationships/hyperlink" Target="http://es.dreamstime.com/register?jump_to=http://es.dreamstime.com/fotos-de-archivo-ventana-de-la-lluvia-image1858815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6.gif"/><Relationship Id="rId11" Type="http://schemas.openxmlformats.org/officeDocument/2006/relationships/image" Target="../media/image131.gif"/><Relationship Id="rId5" Type="http://schemas.openxmlformats.org/officeDocument/2006/relationships/hyperlink" Target="http://nombresanimados.net/" TargetMode="External"/><Relationship Id="rId10" Type="http://schemas.openxmlformats.org/officeDocument/2006/relationships/image" Target="../media/image130.gif"/><Relationship Id="rId4" Type="http://schemas.openxmlformats.org/officeDocument/2006/relationships/image" Target="../media/image64.jpeg"/><Relationship Id="rId9" Type="http://schemas.openxmlformats.org/officeDocument/2006/relationships/image" Target="../media/image129.gif"/><Relationship Id="rId14" Type="http://schemas.openxmlformats.org/officeDocument/2006/relationships/image" Target="../media/image134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jpeg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7651" name="Picture 3" descr="J:\CARPETA PLANTILLAS\slide0007_image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428652"/>
            <a:ext cx="10072758" cy="7848000"/>
          </a:xfrm>
          <a:prstGeom prst="rect">
            <a:avLst/>
          </a:prstGeom>
          <a:noFill/>
        </p:spPr>
      </p:pic>
      <p:pic>
        <p:nvPicPr>
          <p:cNvPr id="12" name="Picture 3" descr="C:\Users\abuelitos\Documents\PERROS\ojo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071678"/>
            <a:ext cx="4139253" cy="2304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357422" y="4429131"/>
            <a:ext cx="450059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Los ojos de mi perro</a:t>
            </a:r>
            <a:endParaRPr lang="es-ES" sz="28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4000">
    <p:randomBar dir="vert"/>
    <p:sndAc>
      <p:stSnd loop="1">
        <p:snd r:embed="rId2" name="los_ojos_de_mi_perro_.6171829f-056b-4738-9757-4cf1102e19e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6625" name="Picture 1" descr="C:\Users\abuelitos\Documents\PERROS\perros_labrado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357298"/>
            <a:ext cx="4628557" cy="345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1" descr="C:\Users\abuelitos\Documents\PERROS\perros_labrado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1428736"/>
            <a:ext cx="4628557" cy="345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6" name="Picture 2" descr="C:\Users\abuelitos\Documents\PERROS\14_podborka_8-375x5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214290"/>
            <a:ext cx="2418752" cy="284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9" name="Picture 5" descr="C:\Users\abuelitos\Documents\PERROS\El-perro-labrador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4857760"/>
            <a:ext cx="2363640" cy="176119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30" name="Picture 6" descr="C:\Users\abuelitos\Documents\PERROS\cachorro-labrador-blanc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5214950"/>
            <a:ext cx="1790838" cy="1296000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1031" name="Picture 7" descr="C:\Users\abuelitos\Documents\PERROS\fotos-perros-cachorros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4286256"/>
            <a:ext cx="1820214" cy="1581752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034" name="Picture 10" descr="C:\Users\abuelitos\Documents\PERROS\PUPPY_LOVE001_GOLDEN_RETRIEVER[2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285728"/>
            <a:ext cx="1928826" cy="212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1" descr="C:\Users\abuelitos\Documents\PERROS\perro_car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5643578"/>
            <a:ext cx="67151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chemeClr val="bg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Si miras a los ojos a tu perro,</a:t>
            </a:r>
          </a:p>
          <a:p>
            <a:pPr algn="ctr"/>
            <a:r>
              <a:rPr lang="es-ES" sz="2800" b="1" spc="50" dirty="0" smtClean="0">
                <a:ln w="11430"/>
                <a:solidFill>
                  <a:schemeClr val="bg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 en su mirada podrás encontrar, </a:t>
            </a:r>
            <a:endParaRPr lang="es-ES" sz="2800" b="1" spc="50" dirty="0">
              <a:ln w="11430"/>
              <a:solidFill>
                <a:schemeClr val="bg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Tm="7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J:\CARPETA PLANTILLAS\slide0002_image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43032"/>
            <a:ext cx="9216000" cy="921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57224" y="1"/>
            <a:ext cx="7715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800" b="1" dirty="0">
              <a:ln w="50800"/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0034" y="5500702"/>
            <a:ext cx="792961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2"/>
                </a:solidFill>
                <a:latin typeface="Algerian" pitchFamily="82" charset="0"/>
              </a:rPr>
              <a:t>el reflejo de todo lo que es bueno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bg2"/>
                </a:solidFill>
                <a:latin typeface="Algerian" pitchFamily="82" charset="0"/>
              </a:rPr>
              <a:t>y</a:t>
            </a:r>
            <a:r>
              <a:rPr lang="es-ES" sz="2800" b="1" cap="none" spc="0" dirty="0" smtClean="0">
                <a:ln w="50800"/>
                <a:solidFill>
                  <a:schemeClr val="bg2"/>
                </a:solidFill>
                <a:effectLst/>
                <a:latin typeface="Algerian" pitchFamily="82" charset="0"/>
              </a:rPr>
              <a:t> algo parecido a la soledad.</a:t>
            </a:r>
            <a:endParaRPr lang="es-ES" sz="5400" b="1" cap="none" spc="0" dirty="0">
              <a:ln w="50800"/>
              <a:solidFill>
                <a:schemeClr val="bg2"/>
              </a:solidFill>
              <a:effectLst/>
              <a:latin typeface="Algerian" pitchFamily="82" charset="0"/>
            </a:endParaRPr>
          </a:p>
        </p:txBody>
      </p:sp>
      <p:pic>
        <p:nvPicPr>
          <p:cNvPr id="33793" name="Picture 1" descr="C:\Users\abuelitos\Documents\PERROS\labrador-retriev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14290"/>
            <a:ext cx="4719000" cy="514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6000">
    <p:strip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PERROS\fyrulai_perro_labrado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1029" name="Picture 5" descr="J:\CHICAS\Jennifer_Lamiraqui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286000"/>
            <a:ext cx="3048000" cy="457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14282" y="214291"/>
            <a:ext cx="87154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El siempre está atento a tus movimientos, </a:t>
            </a:r>
          </a:p>
          <a:p>
            <a:pPr algn="ctr"/>
            <a:r>
              <a:rPr lang="es-ES" sz="2800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esperando una caricia más.</a:t>
            </a:r>
            <a:endParaRPr lang="es-ES" sz="2800" b="1" spc="50" dirty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Tm="7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http://2.bp.blogspot.com/_PbTE-ta1jy0/S9zICYO6BKI/AAAAAAAAAFY/uanghxIeB-w/s1600/oficina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8000"/>
            <a:ext cx="10594589" cy="70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282" y="0"/>
            <a:ext cx="892971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2800" b="1" spc="5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Y a veces ocupados y sin tiempo </a:t>
            </a:r>
          </a:p>
          <a:p>
            <a:pPr algn="ctr"/>
            <a:r>
              <a:rPr lang="es-ES" sz="2800" b="1" spc="5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n</a:t>
            </a:r>
            <a:r>
              <a:rPr lang="es-ES" sz="2800" b="1" cap="none" spc="5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o vemos que aburrido y solo est</a:t>
            </a:r>
            <a:r>
              <a:rPr lang="es-ES" sz="2800" b="1" spc="5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á</a:t>
            </a:r>
            <a:r>
              <a:rPr lang="es-ES" sz="2800" b="1" cap="none" spc="5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.</a:t>
            </a:r>
            <a:endParaRPr lang="es-ES" sz="2800" b="1" cap="none" spc="5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026" name="Picture 2" descr="C:\Users\abuelitos\Documents\PERROS\29_podborka_47-500x3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4536792"/>
            <a:ext cx="3708000" cy="2321208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J:\CARPETA PLANTILLAS\master16_image02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0000" cy="7020000"/>
          </a:xfrm>
          <a:prstGeom prst="rect">
            <a:avLst/>
          </a:prstGeom>
          <a:noFill/>
        </p:spPr>
      </p:pic>
      <p:pic>
        <p:nvPicPr>
          <p:cNvPr id="5" name="Picture 2" descr="http://www.valesdedescuentos.com.ar/alquilermuebles/amoblamientos/ratona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428604"/>
            <a:ext cx="6096000" cy="45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6867" name="Picture 3" descr="C:\Users\abuelitos\Documents\PERROS\guide_perro_labrador_niev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714488"/>
            <a:ext cx="2454548" cy="162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714480" y="357166"/>
            <a:ext cx="59293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Echado en un sillón está mi perro</a:t>
            </a:r>
            <a:endParaRPr lang="es-ES" sz="2800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9698" name="Picture 2" descr="Kong Jumpin Jack &quot;limpia los dientes traseros&quot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3714752"/>
            <a:ext cx="539999" cy="540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9702" name="Picture 6" descr="Cojín mordedor con sonido para perro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2285992"/>
            <a:ext cx="647999" cy="64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9706" name="Picture 10" descr="Risitas de látex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5902571">
            <a:off x="3376900" y="3734097"/>
            <a:ext cx="468000" cy="468000"/>
          </a:xfrm>
          <a:prstGeom prst="rect">
            <a:avLst/>
          </a:prstGeom>
          <a:noFill/>
        </p:spPr>
      </p:pic>
      <p:pic>
        <p:nvPicPr>
          <p:cNvPr id="29708" name="Picture 12" descr="C:\Users\abuelitos\Documents\PERROS\1PE80073-F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28926" y="2500306"/>
            <a:ext cx="396000" cy="396000"/>
          </a:xfrm>
          <a:prstGeom prst="ellipse">
            <a:avLst/>
          </a:prstGeom>
          <a:noFill/>
          <a:effectLst>
            <a:softEdge rad="31750"/>
          </a:effectLst>
        </p:spPr>
      </p:pic>
      <p:pic>
        <p:nvPicPr>
          <p:cNvPr id="29709" name="Picture 13" descr="C:\Users\abuelitos\Documents\PERROS\1pesa-goma-F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793642">
            <a:off x="4859552" y="3716553"/>
            <a:ext cx="792000" cy="792000"/>
          </a:xfrm>
          <a:prstGeom prst="ellipse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med" advClick="0" advTm="3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:\Users\abuelitos\Documents\PERROS\mejoramigodelhombr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51203" name="Picture 3" descr="J:\BONSAIS Y PORCELANAS\slide0004_image03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3848100"/>
            <a:ext cx="2838450" cy="3009900"/>
          </a:xfrm>
          <a:prstGeom prst="rect">
            <a:avLst/>
          </a:prstGeom>
          <a:noFill/>
        </p:spPr>
      </p:pic>
      <p:pic>
        <p:nvPicPr>
          <p:cNvPr id="51204" name="Picture 4" descr="J:\BONSAIS Y PORCELANAS\slide0036_image0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0"/>
            <a:ext cx="1348181" cy="180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1206" name="Picture 6" descr="J:\BONSAIS Y PORCELANAS\slide0056_image0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643050"/>
            <a:ext cx="1152000" cy="864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2143108" y="5786454"/>
            <a:ext cx="6500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/>
                </a:solidFill>
                <a:latin typeface="Algerian" pitchFamily="82" charset="0"/>
              </a:rPr>
              <a:t>su mirada está lejos más allá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bg1"/>
                </a:solidFill>
                <a:latin typeface="Algerian" pitchFamily="82" charset="0"/>
              </a:rPr>
              <a:t>del vidrio mojado de la ventana</a:t>
            </a:r>
            <a:endParaRPr lang="es-ES" sz="2800" b="1" dirty="0">
              <a:ln w="50800"/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7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3" name="Picture 1" descr="Gotas de lluvia en las ventanas | 1280x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168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7" y="642919"/>
            <a:ext cx="378621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quizás la lluvia        </a:t>
            </a:r>
          </a:p>
          <a:p>
            <a:pPr algn="ctr"/>
            <a:r>
              <a:rPr lang="es-ES" sz="28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 algo le va contar. </a:t>
            </a:r>
            <a:endParaRPr lang="es-ES" sz="28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028" name="Picture 4" descr="J:\CARPETA PLANTILLAS\slide0018_image11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86261" y="-4286261"/>
            <a:ext cx="571481" cy="9144003"/>
          </a:xfrm>
          <a:prstGeom prst="rect">
            <a:avLst/>
          </a:prstGeom>
          <a:noFill/>
        </p:spPr>
      </p:pic>
      <p:pic>
        <p:nvPicPr>
          <p:cNvPr id="1029" name="Picture 5" descr="J:\CARPETA PLANTILLAS\slide0018_image11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14794" y="2128850"/>
            <a:ext cx="600100" cy="9144000"/>
          </a:xfrm>
          <a:prstGeom prst="rect">
            <a:avLst/>
          </a:prstGeom>
          <a:noFill/>
        </p:spPr>
      </p:pic>
      <p:pic>
        <p:nvPicPr>
          <p:cNvPr id="10" name="Picture 2" descr="J:\CARPETA PLANTILLAS\slide0018_image11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38"/>
            <a:ext cx="642910" cy="7358114"/>
          </a:xfrm>
          <a:prstGeom prst="rect">
            <a:avLst/>
          </a:prstGeom>
          <a:noFill/>
        </p:spPr>
      </p:pic>
      <p:pic>
        <p:nvPicPr>
          <p:cNvPr id="11" name="Picture 3" descr="J:\CARPETA PLANTILLAS\slide0018_image11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1090" y="-428625"/>
            <a:ext cx="642910" cy="7643839"/>
          </a:xfrm>
          <a:prstGeom prst="rect">
            <a:avLst/>
          </a:prstGeom>
          <a:noFill/>
        </p:spPr>
      </p:pic>
      <p:pic>
        <p:nvPicPr>
          <p:cNvPr id="12" name="Picture 2" descr="J:\CARPETA PLANTILLAS\slide0018_image11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0"/>
            <a:ext cx="457200" cy="7358114"/>
          </a:xfrm>
          <a:prstGeom prst="rect">
            <a:avLst/>
          </a:prstGeom>
          <a:noFill/>
        </p:spPr>
      </p:pic>
      <p:pic>
        <p:nvPicPr>
          <p:cNvPr id="1026" name="Picture 2" descr="C:\Users\abuelitos\Documents\PERROS\picaportes-de-puertas-y-ventanas.13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143248"/>
            <a:ext cx="1097144" cy="576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3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101" name="Picture 5" descr="C:\Users\abuelitos\Documents\PERROS\1173202181QRygbV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0"/>
            <a:ext cx="4584000" cy="68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28596" y="5572140"/>
            <a:ext cx="82868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Me acerco y comienza  a mover su cola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s</a:t>
            </a:r>
            <a:r>
              <a:rPr lang="es-ES" sz="28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lgerian" pitchFamily="82" charset="0"/>
              </a:rPr>
              <a:t>e para y se estira para atrás</a:t>
            </a:r>
            <a:endParaRPr lang="es-ES" sz="28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  <p:pic>
        <p:nvPicPr>
          <p:cNvPr id="6" name="Picture 1" descr="C:\Users\abuelitos\Documents\PERROS\Perrit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000372"/>
            <a:ext cx="2704687" cy="259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J:\CARPETA PLANTILLAS\slide0044_background (3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PERROS\dog-shaking-fu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57166"/>
            <a:ext cx="4338858" cy="33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ocuments\PERROS\ladrid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428868"/>
            <a:ext cx="2844361" cy="313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4" descr="http://www.100pies.net/Gifs/Naturaleza/Arboles/arbol-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42852"/>
            <a:ext cx="2633399" cy="2376000"/>
          </a:xfrm>
          <a:prstGeom prst="rect">
            <a:avLst/>
          </a:prstGeom>
          <a:noFill/>
        </p:spPr>
      </p:pic>
      <p:pic>
        <p:nvPicPr>
          <p:cNvPr id="8" name="Picture 2" descr="http://www.100pies.net/Gifs/Naturaleza/Arboles/arbol-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143248"/>
            <a:ext cx="2633399" cy="23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000100" y="5500702"/>
            <a:ext cx="7500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sacude su cabeza y su cuerpo </a:t>
            </a:r>
          </a:p>
          <a:p>
            <a:pPr algn="ctr"/>
            <a:r>
              <a:rPr lang="es-ES" sz="28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y empieza despacito a ladrar.</a:t>
            </a:r>
            <a:endParaRPr lang="es-ES" sz="28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3" name="Picture 5" descr="C:\Users\abuelitos\Documents\PERROS\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34" y="285728"/>
            <a:ext cx="61436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Es su manera de pedirme un momento,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es su manera de pedirme un paseo.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es su manera de decir…. amo te quiero.   </a:t>
            </a:r>
          </a:p>
          <a:p>
            <a:pPr algn="ctr"/>
            <a:endParaRPr lang="es-ES" sz="2400" b="1" dirty="0" smtClean="0">
              <a:ln w="50800"/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es-ES" sz="2400" b="1" dirty="0" smtClean="0">
              <a:ln w="50800"/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r>
              <a:rPr lang="es-ES" sz="2400" b="1" dirty="0" smtClean="0">
                <a:ln w="50800"/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Es su manera de pedirme un momento,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es su manera de pedirme su paseo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es su manera de decir…. amo te quiero.</a:t>
            </a:r>
            <a:endParaRPr lang="es-ES" sz="2400" b="1" dirty="0">
              <a:ln w="50800"/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8" name="Picture 3" descr="C:\Users\abuelitos\Documents\PERROS\GIF00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786190"/>
            <a:ext cx="1337149" cy="936000"/>
          </a:xfrm>
          <a:prstGeom prst="rect">
            <a:avLst/>
          </a:prstGeom>
          <a:noFill/>
        </p:spPr>
      </p:pic>
      <p:pic>
        <p:nvPicPr>
          <p:cNvPr id="10246" name="Picture 6" descr="http://us.123rf.com/400wm/400/400/pryzmat/pryzmat0706/pryzmat070600036/1067991-mujer-llevaba-blusa-de-flores-en-blanco-y-falda-paseando-por-los-cultivos-de-trigo-en-el-nimo-de-en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1785926"/>
            <a:ext cx="3600000" cy="270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51" name="Picture 11" descr="C:\Users\abuelitos\Documents\PERROS\dibujo-ninas-paseand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3214686"/>
            <a:ext cx="4332374" cy="432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43010" name="AutoShape 2" descr="data:image/jpg;base64,/9j/4AAQSkZJRgABAQAAAQABAAD/2wBDAAkGBwgHBgkIBwgKCgkLDRYPDQwMDRsUFRAWIB0iIiAdHx8kKDQsJCYxJx8fLT0tMTU3Ojo6Iys/RD84QzQ5Ojf/2wBDAQoKCg0MDRoPDxo3JR8lNzc3Nzc3Nzc3Nzc3Nzc3Nzc3Nzc3Nzc3Nzc3Nzc3Nzc3Nzc3Nzc3Nzc3Nzc3Nzc3Nzf/wAARCACeAKQDASIAAhEBAxEB/8QAGwAAAgIDAQAAAAAAAAAAAAAAAAUEBgEDBwL/xAA7EAABBAEDAgQEBAMIAQUAAAABAgMEEQAFEiExQQYTUWEUInGBByMykRVCoSQzUmKxwdHw8RZkgpLh/8QAGQEBAQEBAQEAAAAAAAAAAAAAAAEDAgQF/8QAIhEAAgICAgIDAQEAAAAAAAAAAAECESExAxJBUQQiYRMj/9oADAMBAAIRAxEAPwDuOGGGAGGGBNYAYZixmcAM87kkkAix15wN80OcS6K4+idMYloS2sqC0oSSbHrfTAPLip65SpMdxK46CRtKik13seor2zVofiL4/YX0oaSQU7yQAVD3J7+nXjJCHI8XUZyZBQht4p78HjkH04xNqw0115xGnENzFIKVW2Qmhxu7HcOgPbvWDWKtVRc7GYJF1fOUF/xPN2padX5KXUEKojzEEcfLXrfWs3aBqrLExEiRKedXKCW9qkn5auiQBXbrd9cFfBJKxv4h1N7RnvPQ6lxLxALLh/QAOVD/AHxrpmoN6g0tTaVJKFbVJVXB+2c81ObqGqao8htKEhsKCCshQWLoGu3J6g8418KeIJgkak1qzG1TTgBShIoKI6A9xwa+mCy46jjZegodOL9M9ZWW9QZZ1WRK1BwttoT+WV/LXtX7/sfTHzkpluL8RvBaqwpPN/SuuDJxaN/GZxNBc1OY+iQ8hMeNdpbJtSh2uscWPXBy8GcMxeZwAwwwwAwwwwAyNNZckxy2y+plZIIWnqM2SXFNMrWhBcUkEhI6nNGnTBOjB3aUGyFJPYj/AFwXOxUzqk+BJajatHR5RQoJfbJUVkdBXqcbsTozxSGnkqKgSAPbg4Sn4zQ2SnGkpUP0uKHI+/bK7rulw4kBWpaYy2l1shdpcUlJHQng+h7YKkmWGRPYjx/iFlXleoQTXufTKX4n1qWt5l/TC2UKCkMrbQStZ6V9/l/oe1Zs0+e61qWwSG1RVAF1FWBXF+iuCASLBPPbI7muMDVHyuO9IQtaVsNstkggJoEA179O2Dbji4ywg8p+N4XE/WmWn3nVpKkqITx2JJ73R/bI77zGmOMSkObXyoNjy2wKRtsE8/MCATZ6UcavzpmraOJCELbLkmk9LbSOqqPcD+uU5kOPQX1lJXMQ4VLWtVEoAsGh0B+Y8Hp+wsWb8OcydDZeoRJMoTkxHBbigZKbWElNhKSjpVk8Agck54isqWh2RL0x1tRClKQFbEJVYop+g/ewPbJnhqdqGj6EVyI7NuoD1lW0dCSSSa4q/uMR69qM2ehTyni2XU7C0tZSEjggKANA96PFZNnEY9lUVhEtI0/48sJlq1BmQkFK2mhtQkdtyVCz1s9aJrHGl6XqA1eKhMFoQUK3uKVYSB2om1KPtdZD0v4JUptH8OKY4LRbZS0pKlKN2dxPzEVu9gcZKnzENqbZVvilS0qaSjatnrtsdr5APQkd+mT8OJdrpZY48YQoT2juuyo6HVtABFkggk0OnXqeMhas8tGgadETFDzrqUANt9K9gfb9sqz+sSpCNR00SHFOtbXghdbnEK6cG01ZAPfjtmfD0/UIkXzkpQ25Ha2qS60dzZJFJAvqaJ69MpFxSqvR0Fc5yJo6Hnmw08EUULPAI/1+mIn9f1R9a2mGHgWyEqMdgq60SeeRwcU654tbkOR2wBR+VCEfqUvqSn3SQB9T75s0xeq6c+zH05pKnFMqddbvfu57+/Wr9emSyOKgsrJddEXMcib9QQUOKNpSeoFd/fGOIk6lrBWhA0q6FuKLgA+3fHaCSASK46ZTFrJ6wwwwQV61qqtLQ24WC62Sd+3qAO4ybFktymEvMqCkK6YSorUphbTwtKv6ZXU6i7oUpxM5hYjOErLyU2Cs+p+lYOkrWBjr7kxxLELT1BDz6/mcP8iB1OaYJVp2q/CvPEIfBU0gJ+Um/wClZIjT9PkzErbVue2UlRBraeePbpinWZrj770d0iIphxIQ4bId3dh7gc/698gSehtq70ZpsK1BkGOCkBy7IUTVccjt09crErWnW5whaO801FBCg4sEoFg2D1PUA/XjIUnWUKLbaXn3Wknc66XCpIV1sE8KAsfYX3vIjGoxtQnuOKbZfN+T5qrA63vI67hRoHk8V3OV42bLiSrsNdQcYfMZic5CZkutlxuUwDt27epB/SDQ4/ril6a+xprMpKXS+0gq3JWpCVpI4sEAiiqxXTMKTNc+IEGY0lKVgODalRKhd0LG66V8oBPPreYksJku/EBKorLxWHQ2lYSdyedx529AKHftWH+G1KK9okMalIk6ezLkOLmOLQ4QwwzubQkDhau4HP0NHvkHV4qoGmtoknzQYjihJDtJtQJAN1QCuf8A50fffpimvPcLC2mQkbktLd+d2uSAk8AHm+ev0zTP/PjuInsykNrB2IKtqLUSLCDRodPQWOe2WvJ1/PyxSzOCWI6g0iVHjNpW4FEDjbyr0ITQ7UKqgBzvhKfb1JKmIfnB820la21EJ/xGjfQV68geuavCjrTWnKcfbZhBtICXm1JDjhUopNDuAQk10FD7tVwolrS+yrTw7EK3G106SkfqXfUADkC/t0yRfsqlVodzNTlTYkZC2GHt6diNvyLJv9Q6hIq6vr2rFb7D75QmTDcS07whId8tLh4ApI49768+95XIDzjFuR3XXJsU7WdoCiptJPUHkUKr6+2Noq1Ola50t6Aoo85W4FZsmzVdR06cce2dRVHUOPqmZ07w8t/VELcmoSfKUlS0K2gbem0dATxY6ZIgxn5MZcNuR8S4lIUU2aUT1BPHa/2u+gyDqWoIf1VESOwEuNrSFvLdtDx5G7bVk2Qf2GMPJBlKcTNYbcKQkNKSUpbG2ySs/qN175KyRxaeTYtjTjJefkQYvlu/IyG3lJSlYABSuiAR8oPt98YaHqCtFkvMtQCj4tQdp1ZFEkACzd9Rz7i8rL0uPDMZ2IZjnxLoK3lAEIBNHgfMEmyPevXnDVn57Epth5t5oqA3eeRs29UqPPzCiRt7Vz15OjicIvFF90jWX3p6hKS2l9ToZ2C6QNx6nuaGWpOck0fU3zMVIhrVM8pbRdYCifLI4+WuvJHAscfXOmu6myzpxnOBxLQTuIUghQ+3bIebl46aa8jDDNMSQiVGbfaNocSFJI7gjDBieHpjLMlphxza49ewV1rrmnVExRGK5TBdQg3QF175XPHLxjvwXn1rbYSSd6CAFEc7VKPQZjR/FMOeymFNcCHj8qVqIpRA478ffBsuGTh2iLNdYch6sxIgzkR21gfDpcd+RJIspo9BXPHFkYkmvrmrejasWkaoz5qN7TpS22TtUVAXfQdQPbtlwe0djxGiI8JYQ9Ac2JdZpW4A0QT0rtXa/XK5q+nJ0fWHjEdSoIG8jcN4J/mNiu/Q/XCVm3FU8eUefD6dOkwTDlTWRqERpxLymkm1EKsK/wAw4vjnp2zWWYEF4PyGkectBIEokhANUE8BVjb1NdchKlR0zvzoqHJKWgjzI6EhLxs0FqBHbp0P14yS5qWizZDLgiPpdWjckl1Hl7gkcEEmqBH2y+TTq4u5Js8ajBnToza4kAeS43Sy20CVdiqyAb9uL/Y5Hma9NjtOSnW1rdUryt63vKStRPzEgcbQBzj/AE7Wv4jEDTZEcMJ+VUX8xKU10XxXbr781kfQdNZm6Y7L1V5lcQJrzSi3EXyNh72CP+9L4L2qL7IrjEpiJOalzSt6YokoQweUkk9yLJvtWT0h6dMZjpkLclJZ3uIk3wB0Cl87v1Hr1yL4zgwYMlnUdKUlDTyAUDaSttXpt9Dd8fT2xNpf5zBU2y6ZqU+YXWAOOKs+o5v6fWs5bNXKLj20WTRYyITcHVn47S21NOqK1pIbCiCCEHgA9ATzg29qc+e0tl1LUlxYebJSD5qVWg8AE7AKP2B6kYuTqK40DTIxUy6yhlBSVthSkK2D5Ar6gHj/APM3x0uvL/skotPR2FICAnzChPUhSkkVwSTfS8iZxC1FSfkzH+C095C0/mupDil+W3t3AJIJv/FfcVYGRW9Ulhxfx8VDCHRe9tsb0E/MkhQNcnaeOR6YviFiJPUtlp8zAoElbtpC+QNyuyTfHPr6cetegzIiHWZyUBtSiVNodChzzd/0NX++XsbXFbJP8QkzpJYnAyjvpLwq+v8Ai62PQn0zcw5JMJJkPqU8ykIKPMC0upvgc83z/wBrFGmPJ3oEh15ogEo2NUNybOwpBNDpYrGr7xeVJceZbQ0SUJDZpKSCFcC+DfXrQ++VMqk7whjC07ZFlKW6gvtqVbbVLLiehquaBoAj3zYnXo5W4xLcbjUCtKEKKzuAoEcbhYFf+chCYzp8kyNJlPKcWLXaqKLINDi1dOa98jvwXV6hLnQ20GVHBJeUi1hRFFZBA9aF/XrxjJk4z21dlqZ1eQ4+k6XprUeNGDanilQb+fm0VdWLJ55AVZ5xmxO1OciPp0iYhan7t1Le1KxVlIvuAfvQPfKYuT8Eyl6esPRlKFNotKimjtsgUb2mz6gZafA0tczV0ojhsQUIcc2BNlKvlA5Is98VSMp8UYQ7JF+gxkQ4rcdq9jY2pwzeOO2GQ+fYs1934fSJD3wiZRbTu8lYBB/fOPeIdW011Yl6SwtpaaC96iNrnNBHoOeK6jtxnS/FmsOiOqHpMgJkBQS8sI3+Ug8dOhN1x6XlZe8IyoWmonx2Y8p5KVKUVHyztrixVH9sh6OFqO2VzTNbRG1FHwalxWHm0hxbahaTX6kp6JF9qB+5ydEQiZqDK1edKU6Upd2iykg83ffpRPbKyXpqEthluOgLUE71t0pJJASreLB55NdOfvYPCXieTpMRTSIsd4ncQ4hNqWoXY4Fg329z0GdRlR7rdfXZYtU0vQzoy4UdTkaZ5iltuyWlXY+g6dq49BzxldjJfnSI0fT2o5kNN2lKHvJ8w9910qzZsccHpzkt3UYfwT8zXNO/tUjeF2oJSFk8fID1Pueg/aqRmvJm+a0uMgrIWsPklwADkJsUaA9R39RgzgpJW9/pP1aDqGkqaYXIZ8x1CkhptxNtGui/UX6mzm9h6UIw0qKHXS85a6Np3XxY+tkntm745OnMCW0zD1JT7nmHzUjjtf044OSvCeoMwvEb2p668EtqbKmFJ/SlSjRFDqo8c/TJlHcnON4sr2r6LIhtxZOotrS1JkGO448Nu2gQBZI446n37Y+8N/xdsT9M0xhiRHLSlhbgSlbm8EWDfWwMi+PvE6Naek2k7IiQI8VxKhzdlwiuCACKPGPPAWuQorRMtbTDkwIcQtBCjQ42qAHA4/p+3NnlnOTVtZK3pHhfUdQjF5t4sxYaEW4pJ2uAcLo9bHfGXiHw9IiaW8vRHG5kSMtZdlNgF1vj5kqNi+Pr/pkF9uUjSpiosl8wZ2orabG8bFHeTYHoSRz9fUZp1bXdSYgN+HNGKGgB+e6wi1OqJJuhz2r/AIxR1/pVoS6cte91llDjxPzOKKSFLWLo7a7Cx/8Ab1xgyiJOlqmgqisoZWp0OJPykUCP320eODhpOrzIzjI05KI+of3Hlpb2mk3aiO57m/X6Z4MGZqEhlcAiWXmjubKqeWSo7iU2AD3oegyNCTfgn+FdNV4omOaWZwbDLXmB1aOSr0SOOljn398zIjStPkP6ZIcK1oO0Ntciga3JP7339e+KkrlMyExpZTGcZQ42Xa/OWSO4SRyO3Pr6Vnhp1hhLfxTq/iNn5SSQEEk1e4i7PT9/rlTNuOU7tvDPcdhbr/5cje0qkNLVwEADg7uLI9fbrm5L72mOKZlvPvoc/uCeEUOo4vjhX9QcmaY601p7rTYbkvN8todWRXPSq454s8V7c5IGjT/gXpSoaYrApXnvPCio8mhVXZHtx7Z3o2xGrYjhpYn6rIemOFLCDtLKRyVdtwJvqe15eWWJ/gyUmZDEeVBWivlASNprrzfpXp98qqocVtLq5zZYmKWFl5KkrKOSCQL43A9eLo+maZXmy1hDUV6UglPmBlNoo9SoWbvivvk0jPkjLq29He9Kntalp7MyPflOi02MM16CytnR4jTraW1IaCdieiQOg/bDB8x1Z7jaXFjuOuNtArcWVqUo2bP1yWUgiq46VnrDBzZW/FMFudCTpLEbauR+l1LQKWf8x5Fd+coXjTw7pGgKZRpjiUSUMlTjQVbjnIpXPH+Lv9M68qqJIHTOU/iSIOteIdPhp1ExlB5LDu0ghYsqJKT1211ojBrxTalaKPpf8UllIMYSGXFAIUpo9j81VzuB9T1vLXDf0qV4Te0vUorMZyGtPw6vKIW4q+LTQV+o850WR8D4Y0sFhpCSVBF7Ba1KVVmq9TlL8QQ9Y11xyXHXCTES35a1uueTvTwoUT05B/8AOTJspua+2vZWZjPxrkWPp8pSU7PnVJUlpkVXJ9EiuR7DNWq6RJgoVClaklxaSVJTGKXuFHgAWK6D5fSjnjRI88+Y4+42hEVaAtncN61eo77a4+4+mbfE8BcQsTXIz7ZCR5iA4mxfO9KByE9KJq6PbKz1ScZU28CFsfFsyHPN3Db5SUrFFdfvxRq7IvGfhxpzU9OTB0rUWUynGrMJ5JA2oO4kr9679M8PuvQYaZTeqB1yS2hTbHkncknduTwSEkEC7Juxx1xZFdXpzUpZbaRMTMCA4lwJSU9Sm/8ACOv3Gc0eaVtrqWFOozdVcb0zTojrTMcq2x0kk77JUfWv9iPqJD4japOhaZHYbhPR6bfWlSgp9W3oAf0kcdelnI/hHxUvQNR1WRLAdUdrZC1gKSf5dvtdA/a+2KJ8+TOYQ6GVt+a+4+p5o7HVc9bPNUTwP6VWCKb7UhuuPpGlNtNN+RqE+a8UtttuHzI9muCK9zz3o+mNtZ8TN+F5atP8O6WhhSEhtx91W5w1XAI6XfobNeuL9B/DuZPifxOZKGmNKSF+YpFrUKuwD05rFatEmTdRkR9NWvUkpeCJDpRucJUDdEDkV1N1YoYyR5f2Zt3RZEpUnUnWfPkguoeJsKNmrSfc1dDqK6nNwlN6uqLCkpU49Hc+RaaQl1o2BxyP9TeH/ozWWGHBK05kSEAFi21L8wd6A4uiRXHXN0FDmmPFiZO/tEkbJLTLQ3AA2B9uD/TCR6IdZM8tSW9N81ppbCm1fKppQC1CjRsdeB0Nc365YFx3dZ0RkRJLbT7LQW3E3ltDiOhB7fy8DK9rsCI55aHvMZcSlS5joV5m5JogWLAIPcn061k3TWtOgPK1FxpPlLpTaFuB/wAzihuqqPJNcHOmjrlUpUkjUPBfiB5HmTYakqLwSlKEhQIII3E2aAJ9LNG+2NfD+iau1remOswnUhtCg75pKUL44KxQo8miPTLj+H8vUJ8Rx2SFiIn5Giv+Yg/yi7CQKHPpluAN4o8c+WWYvZE02PJZjbZTyVuFRJKQaHtzycMmAV3wweczmD0zOBwCt6zr7zGqp0uC0FSA0XlqWkkbRQodOTf0xRpmg6el9zxFrjaUSlyAts7aO0K+UkciyTfHtzjrxZ4db19uEhzaksPhwr6KAAIoH79MU+L5SHn29L0vevUAE35av7pF+nQkkAfTIaxV4WCZ4p1qEYMiE2lEx4JBW0CPkvoT79x9M59qCG/hUwImrNoSgFRXIAJSDXCAeUrIPFDtd8cT1/htqKdNLr098Pm1vIjrVuWSeSe3S+APUAnPafCniKcUB5LKgCG3HgSjzWwANpBAPFkk8g7R68WzaE4wwLoM5EXSnB/C1SWkubVTXUpXtV2G4dunXjm+MYyPDA06DHmL1AIgyVpQsKUtTTKVDqT1A4IvjaSD65bdG8EwoLiH3nlyHAsuFBFNhR9E+gPIB75ZZMRiTFXFebBZWkpUgcCvTF2Tk+ReInImNBieINJWuE+qRJhpcS1DeeKQBuCVKbd/mAKSAquQaUAecrutkxdXnNRn/hmf4ap/a84gqLyEFCwpIv5ySsHi6NjjnOjxfCup6RqyFactpcZQLdrFFtBKeRQ4UAFCz1vOZfiTFZi6yJfxMiRLkLUJBdShIO0gAEJCSFUOQR6EEjnIzBt3divTGHJsSUhDjKEtONKcWscrClUAe9WOfb1OdXlaVp7OgLckTIDeosIRsWgFSW9tEJSOpJI6dTdZynw5OkypX8NcjqlsSZAkKiMsp3yHUg7EqUCClG6ifTk50fw7+GU1ySZ2tyY7SVIpqLGBUIwsEBJPHauQeCbvJRXOxXE8U63qDTEzWltSNFVuphgJQ4pST0UnqOhI/wDOXrwb4oj6zIMeBprceH5e5KmSngj1SKr24zbH8A6QhaC+VyEJA/LICEGhXKU0P6dzjJPhmA1IW5FU/GbcBDrDLu1ty/Uev0y0HKNVWSVN1iHCksx3nD5rt7EpFk1/0Yr1vwpElMOPw0ramBXmJUhwp3nm0n2N5MY8LaMxMblswktvtm0lKj1vr19sc0MHKk1o4xqWmavpUGKuct9Lq3R5scIHlADkEOc82B19886XJYZ8wMRmGGVtKdcDqj8qwlJPUCybsdgU52GdBjT2CxMZS62SCUqHpih7wrpSGZBiwWA47RKXASgkeo/cffLZ6Y/JxTF/4fGaIf50Z1uM62HW3Fkckn04q7uvrlvGLPD2mvaZp6Y8h4Orsn5U0lP+Uewxpg803crDDDDByGYOZwwBbrSJ7kUN6b5YccVtWpaykoTR5FA85o8PeH4uitr2KW/JcrzZDtFa/wDge2OKwArpgthQwoemZwwQxQzNYYYBis45+OsOG27CkIa2ynQrctKeoFDk52M9DnKfxxjoWzCfW0lZQlaUqPVNnmvf/nI9A3/gXpUZvQpOpFtCpDz5QHCOQlIHF/e86hWc/wDwTTt8HEf+6c/2zoGEDFDCh6ZnDKAwwwwAwwwwDFDM4YYAYYYYAYYYYAYYYYAYYYYAYYYYAHpnLPxt3liGE8024a7npnUz0zk34wvIkTo8TcVeU0StIQT+rtxzkloDv8FgR4Q5INvqUCBVg1XYZfsov4PDb4TCKra8q/fL1haAYYYZQGGGGAGGGGAGGGGAGGGGAGGGGAGGGGAGGGGAGGGGAB6Zx38VoqkaqX1J3CR8o+wHBGdizkP4vuEOxUp4B3HtfQ8XXtnM9At/4WseV4RjLu/NUpd2TxfHP0rLflY/Deh4QgJFkJSU2ep565Z8q0AwwwygMMMMAMMMMAMMMMAMMMMA/9k="/>
          <p:cNvSpPr>
            <a:spLocks noChangeAspect="1" noChangeArrowheads="1"/>
          </p:cNvSpPr>
          <p:nvPr/>
        </p:nvSpPr>
        <p:spPr bwMode="auto">
          <a:xfrm>
            <a:off x="79375" y="-606425"/>
            <a:ext cx="1238250" cy="1190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43012" name="Picture 4" descr="http://3.bp.blogspot.com/_VSiHnqWOfm0/SdOxoTyoXgI/AAAAAAAAFKo/0PLEu_OjgmA/s320/arbol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1214422"/>
            <a:ext cx="2308970" cy="2232000"/>
          </a:xfrm>
          <a:prstGeom prst="rect">
            <a:avLst/>
          </a:prstGeom>
          <a:noFill/>
        </p:spPr>
      </p:pic>
      <p:pic>
        <p:nvPicPr>
          <p:cNvPr id="4" name="Picture 2" descr="winmill.gif (3845 bytes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29652" y="2285992"/>
            <a:ext cx="885825" cy="1276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1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26" name="Picture 2" descr="C:\Users\abuelitos\Documents\PERROS\cariciamasajeperr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1357298"/>
            <a:ext cx="4057650" cy="27622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C:\Users\abuelitos\Documents\PERROS\cutcaster-photo-100128615-Mature-woman-petting-dog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357298"/>
            <a:ext cx="3144000" cy="47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348" y="142852"/>
            <a:ext cx="7572427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Algerian" pitchFamily="82" charset="0"/>
              </a:rPr>
              <a:t>Ah….., como te gusta que te rasque las orejas, eh.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Algerian" pitchFamily="82" charset="0"/>
              </a:rPr>
              <a:t>¿Tienes ganas de salir a pasear?   </a:t>
            </a:r>
          </a:p>
          <a:p>
            <a:pPr algn="ctr"/>
            <a:endParaRPr lang="es-E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71538" y="1928802"/>
            <a:ext cx="70723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8" name="Picture 1" descr="C:\Users\abuelitos\Documents\PERROS\perro-ladrando_190x25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3929066"/>
            <a:ext cx="2079360" cy="2736000"/>
          </a:xfrm>
          <a:prstGeom prst="round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6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857224" y="357166"/>
            <a:ext cx="750098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Algerian" pitchFamily="82" charset="0"/>
              </a:rPr>
              <a:t>v</a:t>
            </a:r>
            <a:r>
              <a:rPr lang="es-ES" sz="2800" b="1" cap="none" spc="0" dirty="0" smtClean="0">
                <a:ln w="50800"/>
                <a:solidFill>
                  <a:schemeClr val="bg2">
                    <a:lumMod val="25000"/>
                  </a:schemeClr>
                </a:solidFill>
                <a:effectLst/>
                <a:latin typeface="Algerian" pitchFamily="82" charset="0"/>
              </a:rPr>
              <a:t>amos a agarrar la correa, vamos a la plaza.</a:t>
            </a:r>
            <a:endParaRPr lang="es-ES" sz="2800" b="1" cap="none" spc="0" dirty="0">
              <a:ln w="50800"/>
              <a:solidFill>
                <a:schemeClr val="bg2">
                  <a:lumMod val="25000"/>
                </a:schemeClr>
              </a:solidFill>
              <a:effectLst/>
              <a:latin typeface="Algerian" pitchFamily="82" charset="0"/>
            </a:endParaRPr>
          </a:p>
        </p:txBody>
      </p:sp>
      <p:pic>
        <p:nvPicPr>
          <p:cNvPr id="40963" name="Picture 3" descr="C:\Users\abuelitos\Documents\PERROS\perro-paseando-sol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1142984"/>
            <a:ext cx="2895600" cy="36766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Users\abuelitos\Documents\PERROS\labrador-retriev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14422"/>
            <a:ext cx="4191000" cy="457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1505" name="Picture 1" descr="C:\Users\abuelitos\Documents\PERROS\mon20503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3500438"/>
            <a:ext cx="1957890" cy="2916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4000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1862796" y="142852"/>
            <a:ext cx="541840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vamos a corretear, vamos…. vamos…. vamos.</a:t>
            </a:r>
            <a:endParaRPr lang="es-ES" sz="28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  <p:pic>
        <p:nvPicPr>
          <p:cNvPr id="39942" name="Picture 6" descr="http://blog.parquelineal.es/wp-content/uploads/2010/05/campo_f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9066"/>
            <a:ext cx="4655999" cy="3492000"/>
          </a:xfrm>
          <a:prstGeom prst="rect">
            <a:avLst/>
          </a:prstGeom>
          <a:noFill/>
        </p:spPr>
      </p:pic>
      <p:pic>
        <p:nvPicPr>
          <p:cNvPr id="39944" name="Picture 8" descr="http://blog.parquelineal.es/wp-content/uploads/2010/05/campo_f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214686"/>
            <a:ext cx="5562600" cy="4171951"/>
          </a:xfrm>
          <a:prstGeom prst="rect">
            <a:avLst/>
          </a:prstGeom>
          <a:noFill/>
        </p:spPr>
      </p:pic>
      <p:pic>
        <p:nvPicPr>
          <p:cNvPr id="11" name="Picture 2" descr="J:\FOTOS Y MOVIMIENTOS\201104_fotos-animadas-por-Jamie-Beck-ii-0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928670"/>
            <a:ext cx="9944528" cy="536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4" descr="http://gifs.chiquipedia.com/images/gifs-estrellas-so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85728"/>
            <a:ext cx="1260000" cy="1260000"/>
          </a:xfrm>
          <a:prstGeom prst="rect">
            <a:avLst/>
          </a:prstGeom>
          <a:noFill/>
        </p:spPr>
      </p:pic>
      <p:pic>
        <p:nvPicPr>
          <p:cNvPr id="13" name="Picture 2" descr="C:\Users\abuelitos\Documents\PERROS\razas_comp_golden-retriever_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4286256"/>
            <a:ext cx="3024000" cy="226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7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master03_background (33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2051" name="Picture 3" descr="C:\Users\abuelitos\Documents\PERROS\labrador-mirando-am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524" y="0"/>
            <a:ext cx="5486476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2" name="Picture 4" descr="J:\CHICAS\4db20c50e955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66"/>
            <a:ext cx="3846040" cy="216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000099" y="5500701"/>
            <a:ext cx="661677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A mis costumbres el se ha acostumbrado,</a:t>
            </a:r>
            <a:endParaRPr lang="es-ES" sz="2800" b="1" cap="none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9457" name="Picture 1" descr="C:\Users\abuelitos\Documents\PERROS\lancelot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928662" y="2928934"/>
            <a:ext cx="2346257" cy="2268000"/>
          </a:xfrm>
          <a:prstGeom prst="round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CARPETA PLANTILLAS\chee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3075" name="Picture 3" descr="C:\Users\abuelitos\Documents\PERROS\mimoleskine-2008051519445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14000"/>
            <a:ext cx="4833568" cy="64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6" name="Picture 4" descr="C:\Users\abuelitos\Documents\PERROS\perro[1] (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43166">
            <a:off x="6000911" y="1513627"/>
            <a:ext cx="1485000" cy="108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8" name="Picture 6" descr="árboles de jardín">
            <a:hlinkClick r:id="rId5" tooltip="imagen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71602" y="-428652"/>
            <a:ext cx="6288000" cy="471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80" name="Picture 8" descr="http://2.fimagenes.com/i/3/7/1e/gr_79225_3831108_60093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642974" y="3143248"/>
            <a:ext cx="5341907" cy="39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82" name="Picture 10" descr="http://ulises.blogia.com/upload/20080620141550-arboles-jardi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3504" y="3582000"/>
            <a:ext cx="4362259" cy="32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246173" y="5923988"/>
            <a:ext cx="865166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/>
                </a:solidFill>
                <a:latin typeface="Algerian" pitchFamily="82" charset="0"/>
              </a:rPr>
              <a:t>y a veces creo que su libertad</a:t>
            </a:r>
            <a:endParaRPr lang="es-ES" sz="2800" b="1" cap="none" spc="0" dirty="0">
              <a:ln w="50800"/>
              <a:solidFill>
                <a:schemeClr val="bg1"/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3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6" name="Picture 4" descr="http://www.euroresidentes.com/fotos/postales_mascotas/perros/labrador/thumbnails/luk_%20acec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" y="0"/>
            <a:ext cx="9295482" cy="727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214290"/>
            <a:ext cx="595509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/>
                </a:solidFill>
                <a:latin typeface="Algerian" pitchFamily="82" charset="0"/>
              </a:rPr>
              <a:t>como un ladrón yo se la he robado,</a:t>
            </a:r>
            <a:endParaRPr lang="es-ES" sz="2800" b="1" cap="none" spc="0" dirty="0">
              <a:ln w="50800"/>
              <a:solidFill>
                <a:schemeClr val="bg1"/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www.ecoclimatico.com/wp-content/uploads/2008/11/arbo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85776"/>
            <a:ext cx="9270000" cy="7416000"/>
          </a:xfrm>
          <a:prstGeom prst="rect">
            <a:avLst/>
          </a:prstGeom>
          <a:noFill/>
        </p:spPr>
      </p:pic>
      <p:pic>
        <p:nvPicPr>
          <p:cNvPr id="5" name="Picture 4" descr="C:\Users\abuelitos\Documents\PERROS\perro[1] (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5072074"/>
            <a:ext cx="2673000" cy="1944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1987" name="Picture 3" descr="C:\Users\abuelitos\Documents\PERROS\selena-gomez-parque[1]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3286124"/>
            <a:ext cx="3048000" cy="3810000"/>
          </a:xfrm>
          <a:prstGeom prst="parallelogram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42910" y="285728"/>
            <a:ext cx="792961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porque solo yo no lo dejo andar.</a:t>
            </a:r>
            <a:endParaRPr lang="es-ES" sz="28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med" advTm="3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 smtClean="0"/>
          </a:p>
        </p:txBody>
      </p:sp>
      <p:pic>
        <p:nvPicPr>
          <p:cNvPr id="44034" name="Picture 2" descr="C:\Users\abuelitos\Documents\PERROS\selena-gomez-paseando-perro[1]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4077780" cy="47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44035" name="Picture 3" descr="C:\Users\abuelitos\Documents\PERROS\selena-gomez-mascota-perro[1]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214422"/>
            <a:ext cx="3462030" cy="514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85720" y="357166"/>
            <a:ext cx="857255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Salimos juntos a dar un paseo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e</a:t>
            </a:r>
            <a:r>
              <a:rPr lang="es-ES" sz="28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lgerian" pitchFamily="82" charset="0"/>
              </a:rPr>
              <a:t>l mismo recorrido una vez más</a:t>
            </a:r>
            <a:endParaRPr lang="es-ES" sz="28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6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42908" y="0"/>
            <a:ext cx="9286908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42908" y="5429264"/>
            <a:ext cx="9286908" cy="1428736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357158" y="214290"/>
            <a:ext cx="697807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 la misma hora todos los días </a:t>
            </a:r>
          </a:p>
          <a:p>
            <a:pPr algn="ctr"/>
            <a:r>
              <a:rPr lang="es-ES" sz="2800" b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la misma plaza para corretear. </a:t>
            </a:r>
            <a:endParaRPr lang="es-ES" sz="28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8" name="Picture 6" descr="http://blog.parquelineal.es/wp-content/uploads/2010/05/campo_flo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4071942"/>
            <a:ext cx="4655999" cy="3492000"/>
          </a:xfrm>
          <a:prstGeom prst="rect">
            <a:avLst/>
          </a:prstGeom>
          <a:noFill/>
        </p:spPr>
      </p:pic>
      <p:pic>
        <p:nvPicPr>
          <p:cNvPr id="9" name="Picture 6" descr="http://blog.parquelineal.es/wp-content/uploads/2010/05/campo_flo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8001" y="4071942"/>
            <a:ext cx="4655999" cy="3492000"/>
          </a:xfrm>
          <a:prstGeom prst="rect">
            <a:avLst/>
          </a:prstGeom>
          <a:noFill/>
        </p:spPr>
      </p:pic>
      <p:pic>
        <p:nvPicPr>
          <p:cNvPr id="10" name="Picture 2" descr="J:\FOTOS Y MOVIMIENTOS\201104_fotos-animadas-por-Jamie-Beck-ii-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33786" y="928670"/>
            <a:ext cx="10278238" cy="554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2" descr="C:\Users\abuelitos\Documents\PERROS\perro[1]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57222" y="4950000"/>
            <a:ext cx="2623500" cy="190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2" descr="C:\Users\abuelitos\Documents\PERROS\selena-gomez-paseo-perro[1]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4429132"/>
            <a:ext cx="2202480" cy="273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3" name="Picture 4" descr="http://gifs.chiquipedia.com/images/gifs-estrellas-so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285728"/>
            <a:ext cx="1260000" cy="12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master15_background (4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357166"/>
            <a:ext cx="757242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lgerian" pitchFamily="82" charset="0"/>
              </a:rPr>
              <a:t>Han pasado los años y mi perro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se mueve lento y ya no ladra más,</a:t>
            </a:r>
            <a:endParaRPr lang="es-ES" sz="28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  <p:pic>
        <p:nvPicPr>
          <p:cNvPr id="1027" name="Picture 3" descr="C:\Users\abuelitos\Documents\PERROS\400_1235473785_perr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071678"/>
            <a:ext cx="5472000" cy="410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7000"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slide0044_background (4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3003" y="428604"/>
            <a:ext cx="81780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e</a:t>
            </a:r>
            <a:r>
              <a:rPr lang="es-ES" sz="28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lgerian" pitchFamily="82" charset="0"/>
              </a:rPr>
              <a:t>chado en un sillón está tan quieto </a:t>
            </a:r>
          </a:p>
        </p:txBody>
      </p:sp>
      <p:pic>
        <p:nvPicPr>
          <p:cNvPr id="2051" name="Picture 3" descr="C:\Users\abuelitos\Documents\PERROS\ratonas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1" y="1571612"/>
            <a:ext cx="6190322" cy="4644000"/>
          </a:xfrm>
          <a:prstGeom prst="rect">
            <a:avLst/>
          </a:prstGeom>
          <a:noFill/>
        </p:spPr>
      </p:pic>
      <p:pic>
        <p:nvPicPr>
          <p:cNvPr id="7" name="Picture 2" descr="http://www.amigosdelperro.org/wordpress/wp-content/uploads/2009/09/milorh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428868"/>
            <a:ext cx="2880000" cy="216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52" name="Picture 4" descr="C:\Users\abuelitos\Documents\PERROS\lata-comida-200x20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4714884"/>
            <a:ext cx="1905000" cy="1905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://blogsdelagente.com/blogfiles/lunablanca/273878_lluv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357166"/>
            <a:ext cx="68580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la lluvia nada le puede contar.</a:t>
            </a:r>
            <a:endParaRPr lang="es-ES" sz="2800" b="1" dirty="0">
              <a:ln w="50800"/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55298" name="Picture 2" descr="C:\Users\abuelitos\Documents\PERROS\slide0019_image06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14620"/>
            <a:ext cx="3333750" cy="33337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PERROS\263dk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903893"/>
            <a:ext cx="82868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Sus ojos ya no brillan porque el tiempo </a:t>
            </a:r>
          </a:p>
          <a:p>
            <a:pPr algn="ctr"/>
            <a:r>
              <a:rPr lang="es-ES" sz="2800" b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le regalo una triste oscuridad, </a:t>
            </a:r>
            <a:endParaRPr lang="es-ES" sz="28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6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PERROS\agotad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214290"/>
            <a:ext cx="65008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no ve, ni escucha ya mis movimientos </a:t>
            </a:r>
          </a:p>
          <a:p>
            <a:pPr algn="ctr"/>
            <a:r>
              <a:rPr lang="es-ES" sz="2800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pero el sabe que solo no está.</a:t>
            </a:r>
            <a:endParaRPr lang="es-ES" sz="2800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56322" name="Picture 2" descr="C:\Users\abuelitos\Documents\PERROS\pelo_cort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357166"/>
            <a:ext cx="2139450" cy="262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7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J:\CARPETA PLANTILLAS\master15_image001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63764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PERROS\SuperStock_1557R-921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785794"/>
            <a:ext cx="7517149" cy="5004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0" y="5786454"/>
            <a:ext cx="914399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Me acerco lo acaricio y aún yo siento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q</a:t>
            </a:r>
            <a:r>
              <a:rPr lang="es-ES" sz="28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lgerian" pitchFamily="82" charset="0"/>
              </a:rPr>
              <a:t>ue no perdió sus ganas de jugar,</a:t>
            </a:r>
            <a:endParaRPr lang="es-ES" sz="28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J:\CARPETA PLANTILLAS\slide0048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214950"/>
            <a:ext cx="7500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su cola me cuenta que está contento,</a:t>
            </a:r>
            <a:endParaRPr lang="es-ES" sz="2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lgerian" pitchFamily="82" charset="0"/>
            </a:endParaRPr>
          </a:p>
        </p:txBody>
      </p:sp>
      <p:pic>
        <p:nvPicPr>
          <p:cNvPr id="8" name="Picture 3" descr="C:\Users\abuelitos\Documents\PERROS\imagenes-perros[1]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642918"/>
            <a:ext cx="6615387" cy="464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3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1" name="Picture 3" descr="J:\CARPETA PLANTILLAS\slide0003_image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123" cy="7056000"/>
          </a:xfrm>
          <a:prstGeom prst="rect">
            <a:avLst/>
          </a:prstGeom>
          <a:noFill/>
        </p:spPr>
      </p:pic>
      <p:pic>
        <p:nvPicPr>
          <p:cNvPr id="6145" name="Picture 1" descr="C:\Users\abuelitos\Documents\PERROS\labrador[3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000240"/>
            <a:ext cx="3434023" cy="435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9394" name="Picture 2" descr="C:\Users\abuelitos\Documents\PERROS\paseando_por_the_brandery_314282038_320x48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928670"/>
            <a:ext cx="3551367" cy="53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071538" y="6143644"/>
            <a:ext cx="69780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y aunque lento un paseo hemos dar.</a:t>
            </a:r>
            <a:endParaRPr lang="es-ES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2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J:\CARPETA PLANTILLAS\slide0025_image1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" y="0"/>
            <a:ext cx="9151031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9" y="214290"/>
            <a:ext cx="7929618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Es mi manera de pedirle, un momento, 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es mi manera de ofrecerle su paseo, 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 es mi manera de decir…. cuanto lo quiero.  </a:t>
            </a:r>
          </a:p>
          <a:p>
            <a:pPr algn="ctr"/>
            <a:endParaRPr lang="es-ES" sz="2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endParaRPr lang="es-ES" sz="2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Es mi manera de pedirle, un momento, 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es mi manera de ofrecerle su paseo, 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es mi manera de decir…. cuanto lo quiero. </a:t>
            </a:r>
            <a:endParaRPr lang="es-ES" sz="2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7" name="Picture 2" descr="C:\Users\abuelitos\Documents\PERROS\N00785_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714752"/>
            <a:ext cx="1925581" cy="216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31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J:\CARPETA PLANTILLAS\8637964-haces-de-luz-azules-con-estrellas-de-glitt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621" cy="9432000"/>
          </a:xfrm>
          <a:prstGeom prst="rect">
            <a:avLst/>
          </a:prstGeom>
          <a:noFill/>
        </p:spPr>
      </p:pic>
      <p:pic>
        <p:nvPicPr>
          <p:cNvPr id="63491" name="Picture 3" descr="C:\Users\abuelitos\Documents\PERROS\ratonas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0"/>
            <a:ext cx="6046361" cy="453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C:\Users\abuelitos\Documents\PERROS\perro-enferm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80733">
            <a:off x="3531155" y="1252460"/>
            <a:ext cx="2778124" cy="172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643042" y="4214818"/>
            <a:ext cx="5955093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rgbClr val="FFC000"/>
                </a:solidFill>
                <a:latin typeface="Algerian" pitchFamily="82" charset="0"/>
              </a:rPr>
              <a:t>su respirar tan débil y tan lento </a:t>
            </a:r>
          </a:p>
          <a:p>
            <a:pPr algn="ctr"/>
            <a:r>
              <a:rPr lang="es-ES" sz="2800" b="1" dirty="0" smtClean="0">
                <a:ln w="50800"/>
                <a:solidFill>
                  <a:srgbClr val="FFC000"/>
                </a:solidFill>
                <a:latin typeface="Algerian" pitchFamily="82" charset="0"/>
              </a:rPr>
              <a:t>t</a:t>
            </a:r>
            <a:r>
              <a:rPr lang="es-ES" sz="2800" b="1" cap="none" spc="0" dirty="0" smtClean="0">
                <a:ln w="50800"/>
                <a:solidFill>
                  <a:srgbClr val="FFC000"/>
                </a:solidFill>
                <a:effectLst/>
                <a:latin typeface="Algerian" pitchFamily="82" charset="0"/>
              </a:rPr>
              <a:t>an quieto está no me quiero acercar.</a:t>
            </a:r>
            <a:endParaRPr lang="es-ES" sz="2800" b="1" cap="none" spc="0" dirty="0">
              <a:ln w="50800"/>
              <a:solidFill>
                <a:srgbClr val="FFC000"/>
              </a:solidFill>
              <a:effectLst/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57224" y="142852"/>
            <a:ext cx="7500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Echado en un sillón está mi perro </a:t>
            </a:r>
          </a:p>
          <a:p>
            <a:pPr algn="ctr"/>
            <a:r>
              <a:rPr lang="es-ES" sz="2800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y la lluvia no me deja escuchar,</a:t>
            </a:r>
            <a:endParaRPr lang="es-ES" sz="2800" b="1" spc="50" dirty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1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7" name="Picture 1" descr="Ventana con gotas de lluvia | 800x6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94453" y="928670"/>
            <a:ext cx="5955093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La lluvia muy lenta sigue cayendo </a:t>
            </a:r>
          </a:p>
          <a:p>
            <a:pPr algn="ctr"/>
            <a:r>
              <a:rPr lang="es-ES" sz="28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l</a:t>
            </a:r>
            <a:r>
              <a:rPr lang="es-ES" sz="2800" b="1" cap="none" spc="0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a lluvia quizás me quiera contar</a:t>
            </a:r>
            <a:endParaRPr lang="es-ES" sz="2800" b="1" cap="none" spc="0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lgerian" pitchFamily="82" charset="0"/>
            </a:endParaRPr>
          </a:p>
        </p:txBody>
      </p:sp>
      <p:pic>
        <p:nvPicPr>
          <p:cNvPr id="8" name="Picture 3" descr="J:\CARPETA PLANTILLAS\slide0020_image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571999" y="0"/>
            <a:ext cx="4954501" cy="7143776"/>
          </a:xfrm>
          <a:prstGeom prst="rect">
            <a:avLst/>
          </a:prstGeom>
          <a:noFill/>
        </p:spPr>
      </p:pic>
      <p:pic>
        <p:nvPicPr>
          <p:cNvPr id="9" name="Picture 2" descr="J:\CARPETA PLANTILLAS\slide0020_image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3438" cy="709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L 0.5625 -0.00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" y="-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82882 0.0210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J:\CARPETA PLANTILLAS\slide0053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3" descr="C:\Users\abuelitos\Documents\PERROS\perro-golde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357298"/>
            <a:ext cx="4953000" cy="34766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2467" name="Picture 3" descr="C:\Users\abuelitos\Documents\PERROS\298697235_c6a2ea11ce_o[2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929066"/>
            <a:ext cx="3620246" cy="241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8" y="357166"/>
            <a:ext cx="842968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l</a:t>
            </a:r>
            <a:r>
              <a:rPr lang="es-ES" sz="28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lgerian" pitchFamily="82" charset="0"/>
              </a:rPr>
              <a:t>a historia que le contaba a mi perro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la historia que el no puede ya escuchar.</a:t>
            </a:r>
            <a:endParaRPr lang="es-ES" sz="28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J:\CARPETA PLANTILLAS\blue_ti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0"/>
            <a:ext cx="11520000" cy="6912000"/>
          </a:xfrm>
          <a:prstGeom prst="rect">
            <a:avLst/>
          </a:prstGeom>
          <a:noFill/>
        </p:spPr>
      </p:pic>
      <p:pic>
        <p:nvPicPr>
          <p:cNvPr id="1026" name="Picture 2" descr="C:\Users\abuelitos\Documents\PERROS\ratonas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516" y="-18000"/>
            <a:ext cx="9165516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71538" y="5286387"/>
            <a:ext cx="692948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Hay un sillón vacio y un silencio </a:t>
            </a:r>
          </a:p>
          <a:p>
            <a:pPr algn="ctr"/>
            <a:endParaRPr lang="es-ES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3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7" name="Picture 1" descr="C:\Users\abuelitos\Documents\PERROS\9887625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" y="0"/>
            <a:ext cx="9230774" cy="6912000"/>
          </a:xfrm>
          <a:prstGeom prst="rect">
            <a:avLst/>
          </a:prstGeom>
          <a:noFill/>
        </p:spPr>
      </p:pic>
      <p:pic>
        <p:nvPicPr>
          <p:cNvPr id="6" name="Picture 1" descr="C:\Users\abuelitos\Documents\PERROS\9887625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0774" cy="6912000"/>
          </a:xfrm>
          <a:prstGeom prst="ellipse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285728"/>
            <a:ext cx="77153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y una mirada que no he de olvidar</a:t>
            </a:r>
            <a:endParaRPr lang="es-ES" sz="2800" b="1" dirty="0">
              <a:ln w="50800"/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master04_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C:\Users\abuelitos\Documents\PERROS\263dk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-285776"/>
            <a:ext cx="10224000" cy="7668000"/>
          </a:xfrm>
          <a:prstGeom prst="roundRect">
            <a:avLst/>
          </a:prstGeom>
          <a:noFill/>
        </p:spPr>
      </p:pic>
      <p:pic>
        <p:nvPicPr>
          <p:cNvPr id="6" name="Picture 2" descr="J:\OJOS\ojo llorand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581400" cy="234315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-142908" y="5042118"/>
            <a:ext cx="55007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mis ojos mojan todos mis recuerdos </a:t>
            </a:r>
          </a:p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de esa mirada llena de bondad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CARPETA PLANTILLAS\slide0044_background (4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pic>
        <p:nvPicPr>
          <p:cNvPr id="5124" name="Picture 4" descr="C:\Users\abuelitos\Documents\PERROS\thumb4_i_805_945_rogzcollaramphibian_det04_jpg_we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818293" y="3325319"/>
            <a:ext cx="1657894" cy="100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5127" name="Picture 7" descr="C:\Users\abuelitos\Documents\PERROS\304-451-thickbox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2357430"/>
            <a:ext cx="2412000" cy="24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129" name="Picture 9" descr="C:\Users\abuelitos\Documents\PERROS\la-crisis-dispara-un-15-las-visitas-a-servicios-de-salud-mental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2571744"/>
            <a:ext cx="4068000" cy="406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2" name="Picture 2" descr="C:\Users\abuelitos\Documents\PERROS\ratonas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4554000"/>
            <a:ext cx="3071167" cy="230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1142976" y="428604"/>
            <a:ext cx="676376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La correa sola está colgada 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l</a:t>
            </a:r>
            <a:r>
              <a:rPr lang="es-ES" sz="28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lgerian" pitchFamily="82" charset="0"/>
              </a:rPr>
              <a:t>a tomo como siempre una vez más</a:t>
            </a:r>
            <a:endParaRPr lang="es-ES" sz="28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med" advTm="7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FOTOS Y MOVIMIENTOS\201104_fotos-animadas-por-Jamie-Beck-ii-0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71800" y="0"/>
            <a:ext cx="13014660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500230" y="357166"/>
            <a:ext cx="6795775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Y caminando </a:t>
            </a:r>
            <a:r>
              <a:rPr lang="es-ES" sz="2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llego</a:t>
            </a:r>
          </a:p>
          <a:p>
            <a:pPr algn="ctr"/>
            <a:r>
              <a:rPr lang="es-ES" sz="2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2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hasta la plaza  </a:t>
            </a:r>
          </a:p>
          <a:p>
            <a:pPr algn="ctr"/>
            <a:r>
              <a:rPr lang="es-ES" sz="2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p</a:t>
            </a:r>
            <a:r>
              <a:rPr lang="es-ES" sz="2800" b="1" cap="none" spc="0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aseando a solas </a:t>
            </a:r>
            <a:endParaRPr lang="es-ES" sz="2800" b="1" cap="none" spc="0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sz="2800" b="1" cap="none" spc="0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con </a:t>
            </a:r>
            <a:r>
              <a:rPr lang="es-ES" sz="2800" b="1" cap="none" spc="0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la soledad</a:t>
            </a:r>
            <a:endParaRPr lang="es-ES" sz="2800" b="1" cap="none" spc="0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7" name="Picture 2" descr="C:\Users\abuelitos\Documents\PERROS\selena-gomez-parque[1]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3357562"/>
            <a:ext cx="3048000" cy="381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30" name="Picture 6" descr="J:\FOTOS Y MOVIMIENTOS\ventana466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85728"/>
            <a:ext cx="6910608" cy="5796000"/>
          </a:xfrm>
          <a:prstGeom prst="rect">
            <a:avLst/>
          </a:prstGeom>
          <a:noFill/>
        </p:spPr>
      </p:pic>
      <p:pic>
        <p:nvPicPr>
          <p:cNvPr id="1031" name="Picture 7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071546"/>
            <a:ext cx="1047750" cy="762000"/>
          </a:xfrm>
          <a:prstGeom prst="rect">
            <a:avLst/>
          </a:prstGeom>
          <a:noFill/>
        </p:spPr>
      </p:pic>
      <p:pic>
        <p:nvPicPr>
          <p:cNvPr id="1032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071546"/>
            <a:ext cx="1047750" cy="762000"/>
          </a:xfrm>
          <a:prstGeom prst="rect">
            <a:avLst/>
          </a:prstGeom>
          <a:noFill/>
        </p:spPr>
      </p:pic>
      <p:pic>
        <p:nvPicPr>
          <p:cNvPr id="11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1214422"/>
            <a:ext cx="1047750" cy="762000"/>
          </a:xfrm>
          <a:prstGeom prst="rect">
            <a:avLst/>
          </a:prstGeom>
          <a:noFill/>
        </p:spPr>
      </p:pic>
      <p:pic>
        <p:nvPicPr>
          <p:cNvPr id="12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142984"/>
            <a:ext cx="1047750" cy="762000"/>
          </a:xfrm>
          <a:prstGeom prst="rect">
            <a:avLst/>
          </a:prstGeom>
          <a:noFill/>
        </p:spPr>
      </p:pic>
      <p:pic>
        <p:nvPicPr>
          <p:cNvPr id="13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071678"/>
            <a:ext cx="1047750" cy="762000"/>
          </a:xfrm>
          <a:prstGeom prst="rect">
            <a:avLst/>
          </a:prstGeom>
          <a:noFill/>
        </p:spPr>
      </p:pic>
      <p:pic>
        <p:nvPicPr>
          <p:cNvPr id="14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071810"/>
            <a:ext cx="1047750" cy="762000"/>
          </a:xfrm>
          <a:prstGeom prst="rect">
            <a:avLst/>
          </a:prstGeom>
          <a:noFill/>
        </p:spPr>
      </p:pic>
      <p:pic>
        <p:nvPicPr>
          <p:cNvPr id="15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000504"/>
            <a:ext cx="1047750" cy="762000"/>
          </a:xfrm>
          <a:prstGeom prst="rect">
            <a:avLst/>
          </a:prstGeom>
          <a:noFill/>
        </p:spPr>
      </p:pic>
      <p:pic>
        <p:nvPicPr>
          <p:cNvPr id="16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071678"/>
            <a:ext cx="1047750" cy="762000"/>
          </a:xfrm>
          <a:prstGeom prst="rect">
            <a:avLst/>
          </a:prstGeom>
          <a:noFill/>
        </p:spPr>
      </p:pic>
      <p:pic>
        <p:nvPicPr>
          <p:cNvPr id="17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143248"/>
            <a:ext cx="1047750" cy="762000"/>
          </a:xfrm>
          <a:prstGeom prst="rect">
            <a:avLst/>
          </a:prstGeom>
          <a:noFill/>
        </p:spPr>
      </p:pic>
      <p:pic>
        <p:nvPicPr>
          <p:cNvPr id="18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214818"/>
            <a:ext cx="1047750" cy="762000"/>
          </a:xfrm>
          <a:prstGeom prst="rect">
            <a:avLst/>
          </a:prstGeom>
          <a:noFill/>
        </p:spPr>
      </p:pic>
      <p:pic>
        <p:nvPicPr>
          <p:cNvPr id="19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4214818"/>
            <a:ext cx="1047750" cy="762000"/>
          </a:xfrm>
          <a:prstGeom prst="rect">
            <a:avLst/>
          </a:prstGeom>
          <a:noFill/>
        </p:spPr>
      </p:pic>
      <p:pic>
        <p:nvPicPr>
          <p:cNvPr id="20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571876"/>
            <a:ext cx="1047750" cy="762000"/>
          </a:xfrm>
          <a:prstGeom prst="rect">
            <a:avLst/>
          </a:prstGeom>
          <a:noFill/>
        </p:spPr>
      </p:pic>
      <p:pic>
        <p:nvPicPr>
          <p:cNvPr id="21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2500306"/>
            <a:ext cx="1047750" cy="762000"/>
          </a:xfrm>
          <a:prstGeom prst="rect">
            <a:avLst/>
          </a:prstGeom>
          <a:noFill/>
        </p:spPr>
      </p:pic>
      <p:pic>
        <p:nvPicPr>
          <p:cNvPr id="22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714488"/>
            <a:ext cx="1285884" cy="762000"/>
          </a:xfrm>
          <a:prstGeom prst="rect">
            <a:avLst/>
          </a:prstGeom>
          <a:noFill/>
        </p:spPr>
      </p:pic>
      <p:pic>
        <p:nvPicPr>
          <p:cNvPr id="23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571744"/>
            <a:ext cx="1047750" cy="762000"/>
          </a:xfrm>
          <a:prstGeom prst="rect">
            <a:avLst/>
          </a:prstGeom>
          <a:noFill/>
        </p:spPr>
      </p:pic>
      <p:pic>
        <p:nvPicPr>
          <p:cNvPr id="24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643314"/>
            <a:ext cx="1047750" cy="762000"/>
          </a:xfrm>
          <a:prstGeom prst="rect">
            <a:avLst/>
          </a:prstGeom>
          <a:noFill/>
        </p:spPr>
      </p:pic>
      <p:pic>
        <p:nvPicPr>
          <p:cNvPr id="25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428868"/>
            <a:ext cx="1047750" cy="762000"/>
          </a:xfrm>
          <a:prstGeom prst="rect">
            <a:avLst/>
          </a:prstGeom>
          <a:noFill/>
        </p:spPr>
      </p:pic>
      <p:pic>
        <p:nvPicPr>
          <p:cNvPr id="26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500174"/>
            <a:ext cx="1047750" cy="762000"/>
          </a:xfrm>
          <a:prstGeom prst="rect">
            <a:avLst/>
          </a:prstGeom>
          <a:noFill/>
        </p:spPr>
      </p:pic>
      <p:pic>
        <p:nvPicPr>
          <p:cNvPr id="27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071810"/>
            <a:ext cx="1047750" cy="762000"/>
          </a:xfrm>
          <a:prstGeom prst="rect">
            <a:avLst/>
          </a:prstGeom>
          <a:noFill/>
        </p:spPr>
      </p:pic>
      <p:pic>
        <p:nvPicPr>
          <p:cNvPr id="28" name="Picture 8" descr="J:\CARPETA PLANTILLAS\slide0011_image0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643314"/>
            <a:ext cx="1047750" cy="762000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1594453" y="5429265"/>
            <a:ext cx="6692323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La lluvia no quiere contarme nada </a:t>
            </a:r>
          </a:p>
          <a:p>
            <a:pPr algn="ctr"/>
            <a:r>
              <a:rPr lang="es-ES" sz="28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</a:t>
            </a:r>
            <a:r>
              <a:rPr lang="es-ES" sz="28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a lluvia nada me quiere contar</a:t>
            </a:r>
            <a:endParaRPr lang="es-ES" sz="28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037" name="Picture 13" descr="J:\VARIOS\slide0031_image06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5572140"/>
            <a:ext cx="1845870" cy="147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38" name="Picture 14" descr="J:\CHICAS\mujer tras el cristal[2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9000" y="500042"/>
            <a:ext cx="2835000" cy="378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7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www.museovirtualsanluis.org/Cuadros/Paisajes/La_casa_de_Elisabeth_(Beade)_8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0124196" cy="712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00042"/>
            <a:ext cx="5214974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vacía se ha quedado ya la plaza </a:t>
            </a:r>
          </a:p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d</a:t>
            </a:r>
            <a:r>
              <a:rPr lang="es-ES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e vuelta para casa una vez más.</a:t>
            </a:r>
            <a:endParaRPr lang="es-ES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69635" name="Picture 3" descr="J:\CHICAS\parejas0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15008" y="-285776"/>
            <a:ext cx="3143272" cy="33337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C:\Users\abuelitos\Documents\PERROS\Perro-Labrador-1600x1200-perros-cachorros-animales-cuadr-pedos-1280x10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5143512"/>
            <a:ext cx="1710000" cy="136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7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C:\Users\abuelitos\Documents\PERROS\perro_grand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00"/>
            <a:ext cx="10547251" cy="6948000"/>
          </a:xfrm>
          <a:prstGeom prst="rect">
            <a:avLst/>
          </a:prstGeom>
          <a:noFill/>
        </p:spPr>
      </p:pic>
      <p:pic>
        <p:nvPicPr>
          <p:cNvPr id="70659" name="Picture 3" descr="C:\Users\abuelitos\Documents\PERROS\perro-golde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928934"/>
            <a:ext cx="3641416" cy="255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8" descr="C:\Users\abuelitos\Documents\PERROS\GIF01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4714884"/>
            <a:ext cx="2089719" cy="165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30157E-6 L 0.01337 -0.97918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" y="-4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static.panoramio.com/photos/original/234289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" y="-1"/>
            <a:ext cx="9220421" cy="6912000"/>
          </a:xfrm>
          <a:prstGeom prst="rect">
            <a:avLst/>
          </a:prstGeom>
          <a:noFill/>
        </p:spPr>
      </p:pic>
      <p:pic>
        <p:nvPicPr>
          <p:cNvPr id="5" name="Picture 4" descr="C:\Users\abuelitos\Documents\PERROS\21987756_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2297525" cy="208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17" descr="C:\Users\abuelitos\Documents\PERROS\beautiful-blue-eyes-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14290"/>
            <a:ext cx="2832000" cy="212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3" descr="C:\Users\abuelitos\Documents\PERROS\thumbe_Caniche_Toy_964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0"/>
            <a:ext cx="2196000" cy="219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18" descr="C:\Users\abuelitos\Documents\PERROS\181639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4357694"/>
            <a:ext cx="1933920" cy="284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5" descr="C:\Users\abuelitos\Documents\PERROS\border_collie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86644" y="0"/>
            <a:ext cx="2603114" cy="273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9" descr="C:\Users\abuelitos\Documents\PERROS\Huskey-Siberiano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2143116"/>
            <a:ext cx="3216000" cy="24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" name="Picture 4" descr="C:\Users\abuelitos\Documents\PERROS\2008-10-29_IMG_2008-10-29_1225302311509_perro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57356" y="642918"/>
            <a:ext cx="1687100" cy="1908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4" name="Picture 2" descr="C:\Users\abuelitos\Documents\PERROS\cao-dalmata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00826" y="2357430"/>
            <a:ext cx="2028240" cy="194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5" name="Picture 6" descr="C:\Users\abuelitos\Documents\PERROS\fondos-escritorio-perros-rottweiller-p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357222" y="4286256"/>
            <a:ext cx="2448000" cy="183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6" name="Picture 10" descr="C:\Users\abuelitos\Documents\PERROS\labrador_retriever_01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285852" y="4714884"/>
            <a:ext cx="2279021" cy="237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8" name="Picture 7" descr="C:\Users\abuelitos\Documents\PERROS\colores6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0694" y="3929066"/>
            <a:ext cx="2102553" cy="234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9" name="Picture 7" descr="C:\Users\abuelitos\Documents\PERROS\fotos-perros-labrador-p[1]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358082" y="4626000"/>
            <a:ext cx="2232000" cy="223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" name="Picture 3" descr="C:\Users\abuelitos\Documents\PERROS\29_podborka_32-500x438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714612" y="2000240"/>
            <a:ext cx="3534243" cy="309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Ventana De La Lluvi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28726" y="0"/>
            <a:ext cx="11757364" cy="7848000"/>
          </a:xfrm>
          <a:prstGeom prst="rect">
            <a:avLst/>
          </a:prstGeom>
          <a:noFill/>
        </p:spPr>
      </p:pic>
      <p:pic>
        <p:nvPicPr>
          <p:cNvPr id="69634" name="Picture 2" descr="C:\Users\abuelitos\Documents\PERROS\selena-gomez-parque[1]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786058"/>
            <a:ext cx="3048000" cy="381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-428660" y="3143248"/>
            <a:ext cx="5955093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FOTOGRAFÍAS  </a:t>
            </a:r>
          </a:p>
          <a:p>
            <a:pPr algn="ctr"/>
            <a:r>
              <a:rPr lang="es-ES" sz="2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INTERNET  </a:t>
            </a:r>
          </a:p>
          <a:p>
            <a:pPr algn="ctr"/>
            <a:endParaRPr lang="es-ES" sz="2400" b="1" cap="none" spc="0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MÚSICA Y LETRA:  </a:t>
            </a:r>
          </a:p>
          <a:p>
            <a:pPr algn="ctr"/>
            <a:r>
              <a:rPr lang="es-ES" sz="2400" b="1" cap="none" spc="0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GRACIELA FOLGUERAS (PINA)  </a:t>
            </a:r>
          </a:p>
          <a:p>
            <a:pPr algn="ctr"/>
            <a:endParaRPr lang="es-ES" sz="24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DISEÑO</a:t>
            </a:r>
            <a:endParaRPr lang="es-ES" sz="2400" b="1" cap="none" spc="0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sz="2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MARÍA TERESA ESPÍN  </a:t>
            </a:r>
          </a:p>
          <a:p>
            <a:pPr algn="ctr"/>
            <a:endParaRPr lang="es-ES" sz="3200" b="1" cap="none" spc="0" dirty="0" smtClean="0">
              <a:ln w="11430"/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32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85720" y="5934670"/>
            <a:ext cx="164307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" sz="4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1" name="Picture 3" descr="-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6000768"/>
            <a:ext cx="457200" cy="457200"/>
          </a:xfrm>
          <a:prstGeom prst="rect">
            <a:avLst/>
          </a:prstGeom>
          <a:noFill/>
        </p:spPr>
      </p:pic>
      <p:pic>
        <p:nvPicPr>
          <p:cNvPr id="2052" name="Picture 4" descr="-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198" y="5643578"/>
            <a:ext cx="457200" cy="457200"/>
          </a:xfrm>
          <a:prstGeom prst="rect">
            <a:avLst/>
          </a:prstGeom>
          <a:noFill/>
        </p:spPr>
      </p:pic>
      <p:pic>
        <p:nvPicPr>
          <p:cNvPr id="2053" name="Picture 5" descr="-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00826" y="5429264"/>
            <a:ext cx="457200" cy="457200"/>
          </a:xfrm>
          <a:prstGeom prst="rect">
            <a:avLst/>
          </a:prstGeom>
          <a:noFill/>
        </p:spPr>
      </p:pic>
      <p:pic>
        <p:nvPicPr>
          <p:cNvPr id="2054" name="Picture 6" descr="-">
            <a:hlinkClick r:id="rId5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6314" y="6072206"/>
            <a:ext cx="333375" cy="476250"/>
          </a:xfrm>
          <a:prstGeom prst="rect">
            <a:avLst/>
          </a:prstGeom>
          <a:noFill/>
        </p:spPr>
      </p:pic>
      <p:pic>
        <p:nvPicPr>
          <p:cNvPr id="2055" name="Picture 7" descr="-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58082" y="5429264"/>
            <a:ext cx="457200" cy="457200"/>
          </a:xfrm>
          <a:prstGeom prst="rect">
            <a:avLst/>
          </a:prstGeom>
          <a:noFill/>
        </p:spPr>
      </p:pic>
      <p:pic>
        <p:nvPicPr>
          <p:cNvPr id="2056" name="Picture 8" descr="-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86710" y="5572140"/>
            <a:ext cx="457200" cy="457200"/>
          </a:xfrm>
          <a:prstGeom prst="rect">
            <a:avLst/>
          </a:prstGeom>
          <a:noFill/>
        </p:spPr>
      </p:pic>
      <p:pic>
        <p:nvPicPr>
          <p:cNvPr id="2057" name="Picture 9" descr="-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43900" y="5857892"/>
            <a:ext cx="457200" cy="457200"/>
          </a:xfrm>
          <a:prstGeom prst="rect">
            <a:avLst/>
          </a:prstGeom>
          <a:noFill/>
        </p:spPr>
      </p:pic>
      <p:pic>
        <p:nvPicPr>
          <p:cNvPr id="2058" name="Picture 10" descr="-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01090" y="6143644"/>
            <a:ext cx="457200" cy="457200"/>
          </a:xfrm>
          <a:prstGeom prst="rect">
            <a:avLst/>
          </a:prstGeom>
          <a:noFill/>
        </p:spPr>
      </p:pic>
      <p:pic>
        <p:nvPicPr>
          <p:cNvPr id="2059" name="Picture 11" descr="-">
            <a:hlinkClick r:id="rId5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  <p:pic>
        <p:nvPicPr>
          <p:cNvPr id="2050" name="Picture 2" descr="-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3504" y="6400800"/>
            <a:ext cx="457200" cy="457200"/>
          </a:xfrm>
          <a:prstGeom prst="rect">
            <a:avLst/>
          </a:prstGeom>
          <a:noFill/>
        </p:spPr>
      </p:pic>
      <p:pic>
        <p:nvPicPr>
          <p:cNvPr id="18" name="Picture 15" descr="http://usuarios.multimania.es/imagenesegez/flores/flor11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86578" y="5786454"/>
            <a:ext cx="866775" cy="12477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J:\CARPETA PLANTILLAS\blue_ti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520000" cy="6912000"/>
          </a:xfrm>
          <a:prstGeom prst="rect">
            <a:avLst/>
          </a:prstGeom>
          <a:noFill/>
        </p:spPr>
      </p:pic>
      <p:pic>
        <p:nvPicPr>
          <p:cNvPr id="3074" name="Picture 2" descr="C:\Users\abuelitos\Documents\PERROS\bannersosanimaless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950" y="0"/>
            <a:ext cx="8782050" cy="29337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49" name="Picture 1" descr="C:\Users\abuelitos\Documents\PERROS\ZNQQ8BCAEMXXKBCAI8F40RCAN2XGCHCARRF6SYCAFX8YBACAZUYSZLCACIXCRPCARD07DMCANFHCV2CA4S62NRCADR1KDECAR8XDZBCA05SZKICAEPEDJ1CA2EF34VCA4X53U3CA3UL882CAS3YEX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4500570"/>
            <a:ext cx="1666875" cy="1905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50" name="Picture 2" descr="C:\Users\abuelitos\Documents\PERROS\perro_comiendo_0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3857628"/>
            <a:ext cx="1905000" cy="272415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416307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dirty="0"/>
          </a:p>
        </p:txBody>
      </p:sp>
      <p:pic>
        <p:nvPicPr>
          <p:cNvPr id="4" name="Picture 2" descr="C:\Users\abuelitos\Documents\PERROS\labrador-retriever-dibujo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378000"/>
            <a:ext cx="6480000" cy="648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0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1876</TotalTime>
  <Words>635</Words>
  <Application>Microsoft Office PowerPoint</Application>
  <PresentationFormat>Presentación en pantalla (4:3)</PresentationFormat>
  <Paragraphs>124</Paragraphs>
  <Slides>45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703</cp:revision>
  <dcterms:created xsi:type="dcterms:W3CDTF">2011-06-07T16:56:04Z</dcterms:created>
  <dcterms:modified xsi:type="dcterms:W3CDTF">2012-11-03T16:58:04Z</dcterms:modified>
</cp:coreProperties>
</file>