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58" r:id="rId4"/>
    <p:sldId id="265" r:id="rId5"/>
    <p:sldId id="264" r:id="rId6"/>
    <p:sldId id="263" r:id="rId7"/>
    <p:sldId id="267" r:id="rId8"/>
    <p:sldId id="266" r:id="rId9"/>
    <p:sldId id="268" r:id="rId10"/>
    <p:sldId id="262" r:id="rId11"/>
    <p:sldId id="269" r:id="rId12"/>
    <p:sldId id="271" r:id="rId13"/>
    <p:sldId id="272" r:id="rId14"/>
    <p:sldId id="273" r:id="rId15"/>
    <p:sldId id="261" r:id="rId16"/>
    <p:sldId id="260" r:id="rId17"/>
    <p:sldId id="275" r:id="rId18"/>
    <p:sldId id="276" r:id="rId19"/>
    <p:sldId id="277" r:id="rId20"/>
    <p:sldId id="278" r:id="rId21"/>
    <p:sldId id="259" r:id="rId22"/>
    <p:sldId id="279" r:id="rId23"/>
    <p:sldId id="280" r:id="rId24"/>
    <p:sldId id="281" r:id="rId25"/>
    <p:sldId id="282" r:id="rId26"/>
    <p:sldId id="284" r:id="rId27"/>
    <p:sldId id="285" r:id="rId28"/>
    <p:sldId id="293" r:id="rId29"/>
    <p:sldId id="292" r:id="rId30"/>
    <p:sldId id="291" r:id="rId31"/>
    <p:sldId id="290" r:id="rId32"/>
    <p:sldId id="289" r:id="rId33"/>
    <p:sldId id="288" r:id="rId34"/>
    <p:sldId id="287" r:id="rId35"/>
    <p:sldId id="286" r:id="rId36"/>
    <p:sldId id="295" r:id="rId37"/>
    <p:sldId id="294" r:id="rId38"/>
    <p:sldId id="296" r:id="rId39"/>
    <p:sldId id="297" r:id="rId40"/>
    <p:sldId id="301" r:id="rId41"/>
    <p:sldId id="300" r:id="rId42"/>
    <p:sldId id="299" r:id="rId43"/>
    <p:sldId id="298" r:id="rId44"/>
    <p:sldId id="302" r:id="rId45"/>
    <p:sldId id="303" r:id="rId46"/>
    <p:sldId id="283" r:id="rId47"/>
    <p:sldId id="270" r:id="rId48"/>
    <p:sldId id="256" r:id="rId4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Wiz Khalifa   See You Again ft Charlie Puth [Official Video] Furious 7 Soundtrack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510">
        <p15:prstTrans prst="curtains"/>
      </p:transition>
    </mc:Choice>
    <mc:Fallback>
      <p:transition spd="slow" advTm="85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04800" y="381000"/>
            <a:ext cx="8458200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rgbClr val="FF0000"/>
                </a:solidFill>
              </a:rPr>
              <a:t>LOS MEJORES AUTOS    DEPORTIVOS</a:t>
            </a:r>
            <a:endParaRPr lang="es-VE" sz="60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994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9130">
        <p14:honeycomb/>
      </p:transition>
    </mc:Choice>
    <mc:Fallback>
      <p:transition spd="slow" advTm="91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91425"/>
      </p:ext>
    </p:extLst>
  </p:cSld>
  <p:clrMapOvr>
    <a:masterClrMapping/>
  </p:clrMapOvr>
  <p:transition spd="slow" advTm="6758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410717"/>
      </p:ext>
    </p:extLst>
  </p:cSld>
  <p:clrMapOvr>
    <a:masterClrMapping/>
  </p:clrMapOvr>
  <p:transition spd="slow" advTm="736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01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76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967">
        <p14:flip dir="r"/>
      </p:transition>
    </mc:Choice>
    <mc:Fallback>
      <p:transition spd="slow" advTm="59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00"/>
            <a:ext cx="9144000" cy="7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56581"/>
      </p:ext>
    </p:extLst>
  </p:cSld>
  <p:clrMapOvr>
    <a:masterClrMapping/>
  </p:clrMapOvr>
  <p:transition spd="slow" advTm="6041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821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055">
        <p15:prstTrans prst="drape"/>
      </p:transition>
    </mc:Choice>
    <mc:Fallback>
      <p:transition spd="slow" advTm="60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122535"/>
      </p:ext>
    </p:extLst>
  </p:cSld>
  <p:clrMapOvr>
    <a:masterClrMapping/>
  </p:clrMapOvr>
  <p:transition spd="slow" advTm="5806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197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354">
        <p:checker/>
      </p:transition>
    </mc:Choice>
    <mc:Fallback>
      <p:transition spd="slow" advTm="6354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01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573">
        <p:blinds dir="vert"/>
      </p:transition>
    </mc:Choice>
    <mc:Fallback>
      <p:transition spd="slow" advTm="5573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45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5879">
        <p15:prstTrans prst="fracture"/>
      </p:transition>
    </mc:Choice>
    <mc:Fallback>
      <p:transition spd="slow" advTm="58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45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75">
        <p14:ripple/>
      </p:transition>
    </mc:Choice>
    <mc:Fallback>
      <p:transition spd="slow" advTm="60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655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313">
        <p15:prstTrans prst="fallOver"/>
      </p:transition>
    </mc:Choice>
    <mc:Fallback>
      <p:transition spd="slow" advTm="63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654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75">
        <p14:switch dir="r"/>
      </p:transition>
    </mc:Choice>
    <mc:Fallback>
      <p:transition spd="slow" advTm="60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9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609">
        <p14:gallery dir="l"/>
      </p:transition>
    </mc:Choice>
    <mc:Fallback>
      <p:transition spd="slow" advTm="56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813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169">
        <p14:prism/>
      </p:transition>
    </mc:Choice>
    <mc:Fallback>
      <p:transition spd="slow" advTm="61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6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320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595">
        <p14:doors dir="vert"/>
      </p:transition>
    </mc:Choice>
    <mc:Fallback>
      <p:transition spd="slow" advTm="55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4"/>
            <a:ext cx="9144000" cy="688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8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64">
        <p14:window dir="vert"/>
      </p:transition>
    </mc:Choice>
    <mc:Fallback>
      <p:transition spd="slow" advTm="60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367">
        <p14:prism isInverted="1"/>
      </p:transition>
    </mc:Choice>
    <mc:Fallback>
      <p:transition spd="slow" advTm="63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4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6141">
        <p14:pan dir="u"/>
      </p:transition>
    </mc:Choice>
    <mc:Fallback>
      <p:transition spd="slow" advTm="61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-1"/>
            <a:ext cx="915828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04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5939">
        <p14:warp dir="in"/>
      </p:transition>
    </mc:Choice>
    <mc:Fallback>
      <p:transition spd="slow" advTm="59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164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924">
        <p15:prstTrans prst="pageCurlDouble"/>
      </p:transition>
    </mc:Choice>
    <mc:Fallback>
      <p:transition spd="slow" advTm="59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859056"/>
      </p:ext>
    </p:extLst>
  </p:cSld>
  <p:clrMapOvr>
    <a:masterClrMapping/>
  </p:clrMapOvr>
  <p:transition spd="slow" advTm="6016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492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5408">
        <p15:prstTrans prst="prestige"/>
      </p:transition>
    </mc:Choice>
    <mc:Fallback>
      <p:transition spd="slow" advTm="54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252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503">
        <p14:switch dir="r"/>
      </p:transition>
    </mc:Choice>
    <mc:Fallback>
      <p:transition spd="slow" advTm="65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1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019">
        <p14:conveyor dir="l"/>
      </p:transition>
    </mc:Choice>
    <mc:Fallback>
      <p:transition spd="slow" advTm="60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346907"/>
      </p:ext>
    </p:extLst>
  </p:cSld>
  <p:clrMapOvr>
    <a:masterClrMapping/>
  </p:clrMapOvr>
  <p:transition spd="med" advTm="5748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95465"/>
      </p:ext>
    </p:extLst>
  </p:cSld>
  <p:clrMapOvr>
    <a:masterClrMapping/>
  </p:clrMapOvr>
  <p:transition spd="slow" advTm="6103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911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676">
        <p:dissolve/>
      </p:transition>
    </mc:Choice>
    <mc:Fallback>
      <p:transition spd="slow" advTm="6676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460057"/>
      </p:ext>
    </p:extLst>
  </p:cSld>
  <p:clrMapOvr>
    <a:masterClrMapping/>
  </p:clrMapOvr>
  <p:transition spd="slow" advTm="6178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460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994">
        <p15:prstTrans prst="peelOff"/>
      </p:transition>
    </mc:Choice>
    <mc:Fallback>
      <p:transition spd="slow" advTm="59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7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395">
        <p14:prism/>
      </p:transition>
    </mc:Choice>
    <mc:Fallback>
      <p:transition spd="slow" advTm="63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5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6119">
        <p14:warp dir="in"/>
      </p:transition>
    </mc:Choice>
    <mc:Fallback>
      <p:transition spd="slow" advTm="61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60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5728">
        <p14:pan dir="u"/>
      </p:transition>
    </mc:Choice>
    <mc:Fallback>
      <p:transition spd="slow" advTm="57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675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252">
        <p14:prism isContent="1" isInverted="1"/>
      </p:transition>
    </mc:Choice>
    <mc:Fallback>
      <p:transition spd="slow" advTm="62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71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42">
        <p14:ferris dir="l"/>
      </p:transition>
    </mc:Choice>
    <mc:Fallback>
      <p:transition spd="slow" advTm="624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15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29">
        <p:split orient="vert"/>
      </p:transition>
    </mc:Choice>
    <mc:Fallback>
      <p:transition spd="slow" advTm="602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341">
        <p14:ripple/>
      </p:transition>
    </mc:Choice>
    <mc:Fallback>
      <p:transition spd="slow" advTm="63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19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89">
        <p14:honeycomb/>
      </p:transition>
    </mc:Choice>
    <mc:Fallback>
      <p:transition spd="slow" advTm="60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58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5029">
        <p15:prstTrans prst="origami"/>
      </p:transition>
    </mc:Choice>
    <mc:Fallback>
      <p:transition spd="slow" advTm="50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341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187">
        <p15:prstTrans prst="crush"/>
      </p:transition>
    </mc:Choice>
    <mc:Fallback>
      <p:transition spd="slow" advTm="61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14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5684">
        <p14:flythrough/>
      </p:transition>
    </mc:Choice>
    <mc:Fallback>
      <p:transition spd="slow" advTm="56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99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910">
        <p:split orient="vert"/>
      </p:transition>
    </mc:Choice>
    <mc:Fallback>
      <p:transition spd="slow" advTm="591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56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199">
        <p14:switch dir="r"/>
      </p:transition>
    </mc:Choice>
    <mc:Fallback>
      <p:transition spd="slow" advTm="61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9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69">
        <p14:glitter pattern="hexagon"/>
      </p:transition>
    </mc:Choice>
    <mc:Fallback>
      <p:transition spd="slow" advTm="60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348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259">
        <p14:shred/>
      </p:transition>
    </mc:Choice>
    <mc:Fallback>
      <p:transition spd="slow" advTm="62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391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81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53">
        <p14:honeycomb/>
      </p:transition>
    </mc:Choice>
    <mc:Fallback>
      <p:transition spd="slow" advTm="60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951">
        <p14:vortex dir="r"/>
      </p:transition>
    </mc:Choice>
    <mc:Fallback>
      <p:transition spd="slow" advTm="49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1040</TotalTime>
  <Words>20</Words>
  <Application>Microsoft Office PowerPoint</Application>
  <PresentationFormat>Presentación en pantalla (4:3)</PresentationFormat>
  <Paragraphs>3</Paragraphs>
  <Slides>48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48</vt:i4>
      </vt:variant>
    </vt:vector>
  </HeadingPairs>
  <TitlesOfParts>
    <vt:vector size="51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49</cp:revision>
  <cp:lastPrinted>1601-01-01T00:00:00Z</cp:lastPrinted>
  <dcterms:created xsi:type="dcterms:W3CDTF">2015-02-14T17:45:45Z</dcterms:created>
  <dcterms:modified xsi:type="dcterms:W3CDTF">2015-08-13T00:15:59Z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