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71" r:id="rId11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RH2VITfPZ07PA4+6FJMVg" hashData="7uWjpWVfreI6DHEM8rvCqBshg6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4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3B2A4-F6A4-45B3-8298-64701275D7CB}" type="datetimeFigureOut">
              <a:rPr lang="es-ES" smtClean="0"/>
              <a:pPr/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D43A-0982-4CEB-8435-4EECC74FE3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3B2A4-F6A4-45B3-8298-64701275D7CB}" type="datetimeFigureOut">
              <a:rPr lang="es-ES" smtClean="0"/>
              <a:pPr/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D43A-0982-4CEB-8435-4EECC74FE3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3B2A4-F6A4-45B3-8298-64701275D7CB}" type="datetimeFigureOut">
              <a:rPr lang="es-ES" smtClean="0"/>
              <a:pPr/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D43A-0982-4CEB-8435-4EECC74FE3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3B2A4-F6A4-45B3-8298-64701275D7CB}" type="datetimeFigureOut">
              <a:rPr lang="es-ES" smtClean="0"/>
              <a:pPr/>
              <a:t>16/03/2015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D43A-0982-4CEB-8435-4EECC74FE3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3B2A4-F6A4-45B3-8298-64701275D7CB}" type="datetimeFigureOut">
              <a:rPr lang="es-ES" smtClean="0"/>
              <a:pPr/>
              <a:t>16/03/2015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D43A-0982-4CEB-8435-4EECC74FE3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3B2A4-F6A4-45B3-8298-64701275D7CB}" type="datetimeFigureOut">
              <a:rPr lang="es-ES" smtClean="0"/>
              <a:pPr/>
              <a:t>16/03/2015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D43A-0982-4CEB-8435-4EECC74FE3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3B2A4-F6A4-45B3-8298-64701275D7CB}" type="datetimeFigureOut">
              <a:rPr lang="es-ES" smtClean="0"/>
              <a:pPr/>
              <a:t>16/03/2015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D43A-0982-4CEB-8435-4EECC74FE3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3B2A4-F6A4-45B3-8298-64701275D7CB}" type="datetimeFigureOut">
              <a:rPr lang="es-ES" smtClean="0"/>
              <a:pPr/>
              <a:t>16/03/2015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D43A-0982-4CEB-8435-4EECC74FE3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3B2A4-F6A4-45B3-8298-64701275D7CB}" type="datetimeFigureOut">
              <a:rPr lang="es-ES" smtClean="0"/>
              <a:pPr/>
              <a:t>16/03/2015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D43A-0982-4CEB-8435-4EECC74FE3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3B2A4-F6A4-45B3-8298-64701275D7CB}" type="datetimeFigureOut">
              <a:rPr lang="es-ES" smtClean="0"/>
              <a:pPr/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D43A-0982-4CEB-8435-4EECC74FE3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3B2A4-F6A4-45B3-8298-64701275D7CB}" type="datetimeFigureOut">
              <a:rPr lang="es-ES" smtClean="0"/>
              <a:pPr/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ED43A-0982-4CEB-8435-4EECC74FE3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3B2A4-F6A4-45B3-8298-64701275D7CB}" type="datetimeFigureOut">
              <a:rPr lang="es-ES" smtClean="0"/>
              <a:pPr/>
              <a:t>16/03/2015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ED43A-0982-4CEB-8435-4EECC74FE3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500034" y="1643054"/>
            <a:ext cx="7929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 smtClean="0">
                <a:latin typeface="Lucida Calligraphy" pitchFamily="66" charset="0"/>
              </a:rPr>
              <a:t>Llegas, amor, cuando la vida </a:t>
            </a:r>
          </a:p>
          <a:p>
            <a:r>
              <a:rPr lang="es-AR" sz="2400" dirty="0" smtClean="0">
                <a:latin typeface="Lucida Calligraphy" pitchFamily="66" charset="0"/>
              </a:rPr>
              <a:t>ya nada me ofrecía…</a:t>
            </a:r>
            <a:endParaRPr lang="es-ES" sz="2400" dirty="0"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500166" y="2857500"/>
            <a:ext cx="29289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>
                <a:latin typeface="Lucida Calligraphy" pitchFamily="66" charset="0"/>
              </a:rPr>
              <a:t>Poema de </a:t>
            </a:r>
            <a:r>
              <a:rPr lang="es-AR" sz="1400" dirty="0" err="1" smtClean="0">
                <a:latin typeface="Lucida Calligraphy" pitchFamily="66" charset="0"/>
              </a:rPr>
              <a:t>Alí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400" dirty="0" err="1">
                <a:latin typeface="Lucida Calligraphy" pitchFamily="66" charset="0"/>
              </a:rPr>
              <a:t>C</a:t>
            </a:r>
            <a:r>
              <a:rPr lang="es-AR" sz="1400" dirty="0" err="1" smtClean="0">
                <a:latin typeface="Lucida Calligraphy" pitchFamily="66" charset="0"/>
              </a:rPr>
              <a:t>humacero</a:t>
            </a:r>
            <a:endParaRPr lang="es-ES" sz="1400" dirty="0">
              <a:latin typeface="Lucida Calligraphy" pitchFamily="66" charset="0"/>
            </a:endParaRPr>
          </a:p>
        </p:txBody>
      </p:sp>
      <p:pic>
        <p:nvPicPr>
          <p:cNvPr id="6" name="5 Imagen" descr="595122kf6z234u0n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54" y="4929202"/>
            <a:ext cx="849636" cy="48274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571604" y="5072078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automático</a:t>
            </a:r>
            <a:endParaRPr lang="es-ES" dirty="0"/>
          </a:p>
        </p:txBody>
      </p:sp>
      <p:pic>
        <p:nvPicPr>
          <p:cNvPr id="8" name="7 Imagen" descr="FLOR Y LIBRO 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1714492"/>
            <a:ext cx="6662738" cy="3794270"/>
          </a:xfrm>
          <a:prstGeom prst="rect">
            <a:avLst/>
          </a:prstGeom>
        </p:spPr>
      </p:pic>
    </p:spTree>
  </p:cSld>
  <p:clrMapOvr>
    <a:masterClrMapping/>
  </p:clrMapOvr>
  <p:transition spd="slow" advClick="0" advTm="21000">
    <p:diamond/>
    <p:sndAc>
      <p:stSnd>
        <p:snd r:embed="rId2" name="BELLA--Ernesto Cortazar Sicilian Romance Nº 6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6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6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6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6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ianozc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182" y="571484"/>
            <a:ext cx="5191148" cy="464347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FANTASÌA 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0"/>
            <a:ext cx="5000628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142844" y="2143120"/>
            <a:ext cx="85725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latin typeface="Lucida Calligraphy" pitchFamily="66" charset="0"/>
              </a:rPr>
              <a:t>Llegas, am</a:t>
            </a:r>
            <a:r>
              <a:rPr lang="es-ES" sz="1200" i="1" dirty="0">
                <a:latin typeface="Lucida Calligraphy" pitchFamily="66" charset="0"/>
              </a:rPr>
              <a:t>or, </a:t>
            </a:r>
            <a:endParaRPr lang="es-ES" sz="1200" i="1" dirty="0" smtClean="0">
              <a:latin typeface="Lucida Calligraphy" pitchFamily="66" charset="0"/>
            </a:endParaRPr>
          </a:p>
          <a:p>
            <a:r>
              <a:rPr lang="es-ES" sz="1200" i="1" dirty="0" smtClean="0">
                <a:latin typeface="Lucida Calligraphy" pitchFamily="66" charset="0"/>
              </a:rPr>
              <a:t>cuando </a:t>
            </a:r>
            <a:r>
              <a:rPr lang="es-ES" sz="1200" i="1" dirty="0">
                <a:latin typeface="Lucida Calligraphy" pitchFamily="66" charset="0"/>
              </a:rPr>
              <a:t>la vida ya nada me </a:t>
            </a:r>
            <a:r>
              <a:rPr lang="es-ES" sz="1200" i="1" dirty="0" smtClean="0">
                <a:latin typeface="Lucida Calligraphy" pitchFamily="66" charset="0"/>
              </a:rPr>
              <a:t>ofrecía,</a:t>
            </a:r>
            <a:br>
              <a:rPr lang="es-ES" sz="1200" i="1" dirty="0" smtClean="0">
                <a:latin typeface="Lucida Calligraphy" pitchFamily="66" charset="0"/>
              </a:rPr>
            </a:br>
            <a:r>
              <a:rPr lang="es-ES" sz="1200" i="1" dirty="0">
                <a:latin typeface="Lucida Calligraphy" pitchFamily="66" charset="0"/>
              </a:rPr>
              <a:t>sino un duro sabor de lenta </a:t>
            </a:r>
            <a:r>
              <a:rPr lang="es-ES" sz="1200" i="1" dirty="0" smtClean="0">
                <a:latin typeface="Lucida Calligraphy" pitchFamily="66" charset="0"/>
              </a:rPr>
              <a:t>consunción,</a:t>
            </a:r>
            <a:br>
              <a:rPr lang="es-ES" sz="1200" i="1" dirty="0" smtClean="0">
                <a:latin typeface="Lucida Calligraphy" pitchFamily="66" charset="0"/>
              </a:rPr>
            </a:br>
            <a:r>
              <a:rPr lang="es-ES" sz="1200" i="1" dirty="0">
                <a:latin typeface="Lucida Calligraphy" pitchFamily="66" charset="0"/>
              </a:rPr>
              <a:t>y un saberse dolor desamparado</a:t>
            </a:r>
            <a:r>
              <a:rPr lang="es-ES" sz="1200" dirty="0">
                <a:latin typeface="Lucida Calligraphy" pitchFamily="66" charset="0"/>
              </a:rPr>
              <a:t>,</a:t>
            </a:r>
            <a:r>
              <a:rPr lang="es-ES" sz="1200" dirty="0" smtClean="0">
                <a:latin typeface="Lucida Calligraphy" pitchFamily="66" charset="0"/>
              </a:rPr>
              <a:t/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>
                <a:latin typeface="Lucida Calligraphy" pitchFamily="66" charset="0"/>
              </a:rPr>
              <a:t>casi ceniza de tinieblas</a:t>
            </a:r>
            <a:r>
              <a:rPr lang="es-ES" sz="1200" dirty="0" smtClean="0">
                <a:latin typeface="Lucida Calligraphy" pitchFamily="66" charset="0"/>
              </a:rPr>
              <a:t>;</a:t>
            </a:r>
          </a:p>
          <a:p>
            <a:r>
              <a:rPr lang="es-ES" sz="1200" dirty="0" smtClean="0">
                <a:latin typeface="Lucida Calligraphy" pitchFamily="66" charset="0"/>
              </a:rPr>
              <a:t/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>
                <a:latin typeface="Lucida Calligraphy" pitchFamily="66" charset="0"/>
              </a:rPr>
              <a:t>llega tu voz a destrozar la noche</a:t>
            </a:r>
            <a:r>
              <a:rPr lang="es-ES" sz="1200" dirty="0" smtClean="0">
                <a:latin typeface="Lucida Calligraphy" pitchFamily="66" charset="0"/>
              </a:rPr>
              <a:t/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>
                <a:latin typeface="Lucida Calligraphy" pitchFamily="66" charset="0"/>
              </a:rPr>
              <a:t>y asciendes por mi </a:t>
            </a:r>
            <a:r>
              <a:rPr lang="es-ES" sz="1200" dirty="0" smtClean="0">
                <a:latin typeface="Lucida Calligraphy" pitchFamily="66" charset="0"/>
              </a:rPr>
              <a:t>cuerpo,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>
                <a:latin typeface="Lucida Calligraphy" pitchFamily="66" charset="0"/>
              </a:rPr>
              <a:t>como el cálido pulso hacia el latir </a:t>
            </a:r>
            <a:r>
              <a:rPr lang="es-ES" sz="1200" dirty="0" smtClean="0">
                <a:latin typeface="Lucida Calligraphy" pitchFamily="66" charset="0"/>
              </a:rPr>
              <a:t>postrero,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>
                <a:latin typeface="Lucida Calligraphy" pitchFamily="66" charset="0"/>
              </a:rPr>
              <a:t>de quien a solas </a:t>
            </a:r>
            <a:r>
              <a:rPr lang="es-ES" sz="1200" dirty="0" smtClean="0">
                <a:latin typeface="Lucida Calligraphy" pitchFamily="66" charset="0"/>
              </a:rPr>
              <a:t>sabe,</a:t>
            </a:r>
            <a:br>
              <a:rPr lang="es-ES" sz="1200" dirty="0" smtClean="0">
                <a:latin typeface="Lucida Calligraphy" pitchFamily="66" charset="0"/>
              </a:rPr>
            </a:br>
            <a:r>
              <a:rPr lang="es-ES" sz="1200" dirty="0">
                <a:latin typeface="Lucida Calligraphy" pitchFamily="66" charset="0"/>
              </a:rPr>
              <a:t>que un abismo de duelo le sostiene.</a:t>
            </a:r>
          </a:p>
        </p:txBody>
      </p:sp>
    </p:spTree>
  </p:cSld>
  <p:clrMapOvr>
    <a:masterClrMapping/>
  </p:clrMapOvr>
  <p:transition spd="slow" advClick="0" advTm="3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 DE LLUVIA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214414" y="2571749"/>
            <a:ext cx="48577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latin typeface="Lucida Calligraphy" pitchFamily="66" charset="0"/>
              </a:rPr>
              <a:t>Nada había sin ti</a:t>
            </a:r>
            <a:r>
              <a:rPr lang="es-ES" sz="1600" dirty="0" smtClean="0">
                <a:latin typeface="Lucida Calligraphy" pitchFamily="66" charset="0"/>
              </a:rPr>
              <a:t>,</a:t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ni un sueño transformado en vida</a:t>
            </a:r>
            <a:r>
              <a:rPr lang="es-ES" sz="1600" dirty="0" smtClean="0">
                <a:latin typeface="Lucida Calligraphy" pitchFamily="66" charset="0"/>
              </a:rPr>
              <a:t>,</a:t>
            </a:r>
          </a:p>
          <a:p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ni la certeza que nos precipita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hasta el total saberse consumido</a:t>
            </a:r>
            <a:r>
              <a:rPr lang="es-ES" sz="1600" dirty="0" smtClean="0">
                <a:latin typeface="Lucida Calligraphy" pitchFamily="66" charset="0"/>
              </a:rPr>
              <a:t>;</a:t>
            </a:r>
          </a:p>
          <a:p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sólo un pavor entre mi noche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levantando su voz de precipicio: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8001024" y="5286392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Ilda</a:t>
            </a:r>
            <a:endParaRPr lang="es-ES" sz="1400" dirty="0">
              <a:solidFill>
                <a:schemeClr val="bg1">
                  <a:lumMod val="5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282" y="1142988"/>
            <a:ext cx="44291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era una sombra que se destrozaba,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incierta en húmedas tinieblas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engañosas palabras destruidas,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trocadas en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blasfemias, </a:t>
            </a:r>
          </a:p>
          <a:p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que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a los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ojos,</a:t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ni luz ni sombra daban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:</a:t>
            </a:r>
          </a:p>
          <a:p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era el temor a ser sólo una lágrima.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naturaleza-silvestre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39"/>
            <a:ext cx="9144000" cy="5732900"/>
          </a:xfrm>
          <a:prstGeom prst="rect">
            <a:avLst/>
          </a:prstGeom>
        </p:spPr>
      </p:pic>
      <p:pic>
        <p:nvPicPr>
          <p:cNvPr id="5" name="4 Imagen" descr="viewer (2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3 CuadroTexto"/>
          <p:cNvSpPr txBox="1"/>
          <p:nvPr/>
        </p:nvSpPr>
        <p:spPr>
          <a:xfrm>
            <a:off x="500034" y="1500178"/>
            <a:ext cx="507209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Mas el mundo renace al encontrarte,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la luz es de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nuevo</a:t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ascendiendo hacia el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aire,</a:t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la tersa calidez de sus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alientos,</a:t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lentamente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erigidos,</a:t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brotan de fuerza y cólera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de un aroma suave como espuma,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tal un leve recuerdo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que de pronto se hiciera un muro de dureza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o manantial de sombra.</a:t>
            </a:r>
          </a:p>
        </p:txBody>
      </p:sp>
    </p:spTree>
  </p:cSld>
  <p:clrMapOvr>
    <a:masterClrMapping/>
  </p:clrMapOvr>
  <p:transition spd="slow" advClick="0" advTm="2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ORAZÓN LLAME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CORAZÓN EN MANO 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-52"/>
            <a:ext cx="8072494" cy="571504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500034" y="3274222"/>
            <a:ext cx="51435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en ti mi corazón no tiene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forma</a:t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ni es un círculo en paz con su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tristeza</a:t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sino un pequeño fuego,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el grito que florece en medio de los labios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torna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a ser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al fin,</a:t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un sencillo reflejo de tu cuerpo,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el cristal que a tu imagen desafía,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el sueño que en tu sombra se aniquila.</a:t>
            </a:r>
          </a:p>
        </p:txBody>
      </p:sp>
    </p:spTree>
  </p:cSld>
  <p:clrMapOvr>
    <a:masterClrMapping/>
  </p:clrMapOvr>
  <p:transition spd="slow" advClick="0" advTm="2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7929586" y="5214954"/>
            <a:ext cx="7858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/>
              <a:t>Ilda</a:t>
            </a:r>
            <a:endParaRPr lang="es-ES" sz="1400" dirty="0"/>
          </a:p>
        </p:txBody>
      </p:sp>
      <p:pic>
        <p:nvPicPr>
          <p:cNvPr id="8" name="7 Imagen" descr="3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066" y="642922"/>
            <a:ext cx="3648075" cy="457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285720" y="2643186"/>
            <a:ext cx="64294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latin typeface="Lucida Calligraphy" pitchFamily="66" charset="0"/>
              </a:rPr>
              <a:t>Olas de luz tu voz, tu aliento y tu mirada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en la dolida playa de mi cuerpo;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olas que en mí </a:t>
            </a:r>
            <a:r>
              <a:rPr lang="es-ES" sz="1600" dirty="0" err="1">
                <a:latin typeface="Lucida Calligraphy" pitchFamily="66" charset="0"/>
              </a:rPr>
              <a:t>desnúdanse</a:t>
            </a:r>
            <a:r>
              <a:rPr lang="es-ES" sz="1600" dirty="0">
                <a:latin typeface="Lucida Calligraphy" pitchFamily="66" charset="0"/>
              </a:rPr>
              <a:t> como alas</a:t>
            </a:r>
            <a:r>
              <a:rPr lang="es-ES" sz="1600" dirty="0" smtClean="0">
                <a:latin typeface="Lucida Calligraphy" pitchFamily="66" charset="0"/>
              </a:rPr>
              <a:t>,</a:t>
            </a:r>
          </a:p>
          <a:p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hechas rumor de espuma, </a:t>
            </a:r>
            <a:endParaRPr lang="es-ES" sz="1600" dirty="0" smtClean="0">
              <a:latin typeface="Lucida Calligraphy" pitchFamily="66" charset="0"/>
            </a:endParaRPr>
          </a:p>
          <a:p>
            <a:r>
              <a:rPr lang="es-ES" sz="1600" dirty="0" smtClean="0">
                <a:latin typeface="Lucida Calligraphy" pitchFamily="66" charset="0"/>
              </a:rPr>
              <a:t>oscuridad</a:t>
            </a:r>
            <a:r>
              <a:rPr lang="es-ES" sz="1600" dirty="0">
                <a:latin typeface="Lucida Calligraphy" pitchFamily="66" charset="0"/>
              </a:rPr>
              <a:t>, aroma tierno,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cuando al sentirme junto a tu desnudo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se ilumina la forma de mi cuerpo.</a:t>
            </a:r>
          </a:p>
        </p:txBody>
      </p:sp>
      <p:pic>
        <p:nvPicPr>
          <p:cNvPr id="7" name="6 Imagen" descr="DAMA DE BLANCO.jpg"/>
          <p:cNvPicPr>
            <a:picLocks noChangeAspect="1"/>
          </p:cNvPicPr>
          <p:nvPr/>
        </p:nvPicPr>
        <p:blipFill>
          <a:blip r:embed="rId3"/>
          <a:srcRect b="7547"/>
          <a:stretch>
            <a:fillRect/>
          </a:stretch>
        </p:blipFill>
        <p:spPr>
          <a:xfrm>
            <a:off x="285720" y="276771"/>
            <a:ext cx="8572559" cy="5250710"/>
          </a:xfrm>
          <a:prstGeom prst="rect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spd="slow" advClick="0" advTm="2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49486" cy="5708191"/>
          </a:xfrm>
          <a:prstGeom prst="rect">
            <a:avLst/>
          </a:prstGeom>
        </p:spPr>
      </p:pic>
      <p:pic>
        <p:nvPicPr>
          <p:cNvPr id="8" name="7 Imagen" descr="av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0"/>
            <a:ext cx="1952750" cy="985854"/>
          </a:xfrm>
          <a:prstGeom prst="rect">
            <a:avLst/>
          </a:prstGeom>
        </p:spPr>
      </p:pic>
      <p:pic>
        <p:nvPicPr>
          <p:cNvPr id="9" name="8 Imagen" descr="ave volando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2457" y="428608"/>
            <a:ext cx="2518718" cy="1271586"/>
          </a:xfrm>
          <a:prstGeom prst="rect">
            <a:avLst/>
          </a:prstGeom>
        </p:spPr>
      </p:pic>
      <p:pic>
        <p:nvPicPr>
          <p:cNvPr id="10" name="9 Imagen" descr="ave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428608"/>
            <a:ext cx="1811207" cy="91439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86182" y="2285996"/>
            <a:ext cx="535781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Lucida Calligraphy" pitchFamily="66" charset="0"/>
              </a:rPr>
              <a:t>Un mar de sombra eres</a:t>
            </a:r>
            <a:r>
              <a:rPr lang="es-ES" sz="1600" dirty="0" smtClean="0">
                <a:latin typeface="Lucida Calligraphy" pitchFamily="66" charset="0"/>
              </a:rPr>
              <a:t>,</a:t>
            </a:r>
          </a:p>
          <a:p>
            <a:pPr algn="ctr"/>
            <a:endParaRPr lang="es-ES" sz="1600" dirty="0" smtClean="0"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 </a:t>
            </a:r>
            <a:r>
              <a:rPr lang="es-ES" sz="1600" dirty="0">
                <a:latin typeface="Lucida Calligraphy" pitchFamily="66" charset="0"/>
              </a:rPr>
              <a:t>y entre tu sal </a:t>
            </a:r>
            <a:r>
              <a:rPr lang="es-ES" sz="1600" dirty="0" smtClean="0">
                <a:latin typeface="Lucida Calligraphy" pitchFamily="66" charset="0"/>
              </a:rPr>
              <a:t>oscura</a:t>
            </a:r>
          </a:p>
          <a:p>
            <a:pPr algn="ctr"/>
            <a:r>
              <a:rPr lang="es-ES" sz="1600" dirty="0">
                <a:latin typeface="Lucida Calligraphy" pitchFamily="66" charset="0"/>
              </a:rPr>
              <a:t/>
            </a:r>
            <a:br>
              <a:rPr lang="es-ES" sz="1600" dirty="0">
                <a:latin typeface="Lucida Calligraphy" pitchFamily="66" charset="0"/>
              </a:rPr>
            </a:br>
            <a:r>
              <a:rPr lang="es-ES" sz="1600" dirty="0">
                <a:latin typeface="Lucida Calligraphy" pitchFamily="66" charset="0"/>
              </a:rPr>
              <a:t>hay un mundo de luz amanecido.</a:t>
            </a:r>
          </a:p>
          <a:p>
            <a:pPr algn="ctr"/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12" name="11 Imagen" descr="FLOR CON CINT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5253" y="4929202"/>
            <a:ext cx="923248" cy="380995"/>
          </a:xfrm>
          <a:prstGeom prst="rect">
            <a:avLst/>
          </a:prstGeom>
        </p:spPr>
      </p:pic>
    </p:spTree>
  </p:cSld>
  <p:clrMapOvr>
    <a:masterClrMapping/>
  </p:clrMapOvr>
  <p:transition spd="slow" advClick="0" advTm="2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lor y lib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781" y="500046"/>
            <a:ext cx="6100806" cy="445594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TOTTY   2014.jpg"/>
          <p:cNvPicPr>
            <a:picLocks noChangeAspect="1"/>
          </p:cNvPicPr>
          <p:nvPr/>
        </p:nvPicPr>
        <p:blipFill>
          <a:blip r:embed="rId3"/>
          <a:srcRect b="10049"/>
          <a:stretch>
            <a:fillRect/>
          </a:stretch>
        </p:blipFill>
        <p:spPr>
          <a:xfrm>
            <a:off x="536160" y="4143384"/>
            <a:ext cx="888557" cy="126729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643042" y="5072078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ES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 flipH="1">
            <a:off x="6357950" y="5072078"/>
            <a:ext cx="2428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s-ES" sz="1400" dirty="0"/>
          </a:p>
        </p:txBody>
      </p:sp>
    </p:spTree>
  </p:cSld>
  <p:clrMapOvr>
    <a:masterClrMapping/>
  </p:clrMapOvr>
  <p:transition spd="slow" advClick="0" advTm="1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103</Words>
  <Application>Microsoft Office PowerPoint</Application>
  <PresentationFormat>Presentación en pantalla (16:10)</PresentationFormat>
  <Paragraphs>29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Totty</cp:lastModifiedBy>
  <cp:revision>42</cp:revision>
  <dcterms:created xsi:type="dcterms:W3CDTF">2014-10-27T16:52:23Z</dcterms:created>
  <dcterms:modified xsi:type="dcterms:W3CDTF">2015-03-16T16:47:45Z</dcterms:modified>
</cp:coreProperties>
</file>