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9" r:id="rId4"/>
    <p:sldId id="258" r:id="rId5"/>
    <p:sldId id="261" r:id="rId6"/>
    <p:sldId id="262" r:id="rId7"/>
    <p:sldId id="263" r:id="rId8"/>
    <p:sldId id="264" r:id="rId9"/>
    <p:sldId id="266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DpNzyIzwqH1Qe+TUzf5JQ==" hashData="BQMcYj2fvkhcaE9usybz8HHpRUFdujKUZPvbnekOzJSVfIf6VieWocZszURiifotHNxdG1c0JOX+YrDOM3r2k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7" autoAdjust="0"/>
    <p:restoredTop sz="94660"/>
  </p:normalViewPr>
  <p:slideViewPr>
    <p:cSldViewPr snapToGrid="0">
      <p:cViewPr varScale="1">
        <p:scale>
          <a:sx n="96" d="100"/>
          <a:sy n="96" d="100"/>
        </p:scale>
        <p:origin x="28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461331-DA18-4047-9AD5-A879A2537E48}" type="datetimeFigureOut">
              <a:rPr lang="es-CO" smtClean="0"/>
              <a:t>14/09/2015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15EF66-4076-4738-946E-22997143393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55970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379DE-0874-48E7-94B4-4E096A517B13}" type="datetime1">
              <a:rPr lang="es-CO" smtClean="0"/>
              <a:t>14/09/2015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14:prism isContent="1"/>
      </p:transition>
    </mc:Choice>
    <mc:Fallback xmlns=""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F7A1F-168A-4193-A42D-0CCE87B6B39E}" type="datetime1">
              <a:rPr lang="es-CO" smtClean="0"/>
              <a:t>14/09/2015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14:prism isContent="1"/>
      </p:transition>
    </mc:Choice>
    <mc:Fallback xmlns=""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4FCE8-E233-47E4-A95A-3B40809E13EE}" type="datetime1">
              <a:rPr lang="es-CO" smtClean="0"/>
              <a:t>14/09/2015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14:prism isContent="1"/>
      </p:transition>
    </mc:Choice>
    <mc:Fallback xmlns=""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FA891-386F-4327-B3D7-0DB889931227}" type="datetime1">
              <a:rPr lang="es-CO" smtClean="0"/>
              <a:t>14/09/2015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14:prism isContent="1"/>
      </p:transition>
    </mc:Choice>
    <mc:Fallback xmlns=""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D1A58-33EE-4A46-A564-BB143818D418}" type="datetime1">
              <a:rPr lang="es-CO" smtClean="0"/>
              <a:t>14/09/2015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14:prism isContent="1"/>
      </p:transition>
    </mc:Choice>
    <mc:Fallback xmlns=""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EFE87-9CD1-42C0-B364-706C541A05CF}" type="datetime1">
              <a:rPr lang="es-CO" smtClean="0"/>
              <a:t>14/09/2015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14:prism isContent="1"/>
      </p:transition>
    </mc:Choice>
    <mc:Fallback xmlns=""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BFDA-F33E-4FC7-B0E1-400AE26C53F5}" type="datetime1">
              <a:rPr lang="es-CO" smtClean="0"/>
              <a:t>14/09/2015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14:prism isContent="1"/>
      </p:transition>
    </mc:Choice>
    <mc:Fallback xmlns=""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DC3A4-96FE-48EA-A3F7-E5D748DD53C4}" type="datetime1">
              <a:rPr lang="es-CO" smtClean="0"/>
              <a:t>14/09/2015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14:prism isContent="1"/>
      </p:transition>
    </mc:Choice>
    <mc:Fallback xmlns=""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A6203-A4B6-4B7C-AEAF-764A3F37987F}" type="datetime1">
              <a:rPr lang="es-CO" smtClean="0"/>
              <a:t>14/09/2015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14:prism isContent="1"/>
      </p:transition>
    </mc:Choice>
    <mc:Fallback xmlns=""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60861-578B-4962-BB05-A2FF05A0EC1A}" type="datetime1">
              <a:rPr lang="es-CO" smtClean="0"/>
              <a:t>14/09/2015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14:prism isContent="1"/>
      </p:transition>
    </mc:Choice>
    <mc:Fallback xmlns=""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3B204-82A4-4EE5-9A3C-E64FBB9EE93D}" type="datetime1">
              <a:rPr lang="es-CO" smtClean="0"/>
              <a:t>14/09/2015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14:prism isContent="1"/>
      </p:transition>
    </mc:Choice>
    <mc:Fallback xmlns="">
      <p:transition spd="slow" advClick="0" advTm="20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008FB-E42D-466C-A17A-B17D7F9B2DB5}" type="datetime1">
              <a:rPr lang="es-CO" smtClean="0"/>
              <a:t>14/09/2015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14:prism isContent="1"/>
      </p:transition>
    </mc:Choice>
    <mc:Fallback xmlns="">
      <p:transition spd="slow" advClick="0" advTm="20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AC8C0-20BD-462C-B15D-539B2A370010}" type="datetime1">
              <a:rPr lang="es-CO" smtClean="0"/>
              <a:t>14/09/2015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14:prism isContent="1"/>
      </p:transition>
    </mc:Choice>
    <mc:Fallback xmlns="">
      <p:transition spd="slow" advClick="0" advTm="20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C6820-BD42-4004-978E-9A6B398830C2}" type="datetime1">
              <a:rPr lang="es-CO" smtClean="0"/>
              <a:t>14/09/2015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14:prism isContent="1"/>
      </p:transition>
    </mc:Choice>
    <mc:Fallback xmlns="">
      <p:transition spd="slow" advClick="0" advTm="20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AFDF9-C397-461A-8173-6B67FAB79003}" type="datetime1">
              <a:rPr lang="es-CO" smtClean="0"/>
              <a:t>14/09/2015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14:prism isContent="1"/>
      </p:transition>
    </mc:Choice>
    <mc:Fallback xmlns="">
      <p:transition spd="slow" advClick="0" advTm="20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A1A95-3A0B-49A1-ACB2-ABE24C2CCE2A}" type="datetime1">
              <a:rPr lang="es-CO" smtClean="0"/>
              <a:t>14/09/2015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14:prism isContent="1"/>
      </p:transition>
    </mc:Choice>
    <mc:Fallback xmlns="">
      <p:transition spd="slow" advClick="0" advTm="20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41287-BEE1-4616-8A6A-BEF366BC5326}" type="datetime1">
              <a:rPr lang="es-CO" smtClean="0"/>
              <a:t>14/09/2015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14:prism isContent="1"/>
      </p:transition>
    </mc:Choice>
    <mc:Fallback xmlns=""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B2976516-1593-4400-B808-E523147941A0}" type="datetime1">
              <a:rPr lang="es-CO" smtClean="0"/>
              <a:t>14/09/2015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hf sldNum="0" hdr="0" ft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canelfree@yahoo.com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1012" y="895350"/>
            <a:ext cx="8764588" cy="50673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5124324" y="3234652"/>
            <a:ext cx="1943353" cy="750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CO" sz="40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LEALTAD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AB228-8367-4FE1-A76D-B19641CA189C}" type="datetime1">
              <a:rPr lang="es-CO" smtClean="0"/>
              <a:t>14/09/2015</a:t>
            </a:fld>
            <a:endParaRPr lang="en-US" dirty="0"/>
          </a:p>
        </p:txBody>
      </p:sp>
      <p:pic>
        <p:nvPicPr>
          <p:cNvPr id="9" name="Ricardo Arjona - Fuiste tú (Letra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724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477" y="927238"/>
            <a:ext cx="9293087" cy="516255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302026" y="4350150"/>
            <a:ext cx="9382537" cy="1673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CO" sz="32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Una hermosa palabra que desafortunadamente muchas personas confunden y no </a:t>
            </a:r>
            <a:r>
              <a:rPr lang="es-CO" sz="32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conocen </a:t>
            </a:r>
            <a:r>
              <a:rPr lang="es-CO" sz="32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 verdadero </a:t>
            </a:r>
            <a:r>
              <a:rPr lang="es-CO" sz="32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significado.</a:t>
            </a:r>
            <a:endParaRPr lang="es-CO" sz="32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E85A2-4473-4195-9FE4-C2851C68E380}" type="datetime1">
              <a:rPr lang="es-CO" smtClean="0"/>
              <a:t>14/09/2015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8081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487" y="775252"/>
            <a:ext cx="10038522" cy="5327374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341784" y="4065104"/>
            <a:ext cx="9511746" cy="1936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CO" sz="28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mí la palabra “LEALTAD” es el significado completo a muchas otras </a:t>
            </a:r>
            <a:r>
              <a:rPr lang="es-CO" sz="28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palabras. Que </a:t>
            </a:r>
            <a:r>
              <a:rPr lang="es-CO" sz="28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forman una sola. Una palabra que concluye y es parte de todas las acciones que el ser humano hace en su vida.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209C1-5F39-42D7-9D7F-6B91F352D685}" type="datetime1">
              <a:rPr lang="es-CO" smtClean="0"/>
              <a:t>14/09/2015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027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895350"/>
            <a:ext cx="9839739" cy="50673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520687" y="1043609"/>
            <a:ext cx="9143999" cy="1936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CO" sz="28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Esta palabra </a:t>
            </a:r>
            <a:r>
              <a:rPr lang="es-ES" sz="28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 aplica a la persona que merece confianza porque es firme en sus afectos e ideas y no </a:t>
            </a:r>
            <a:r>
              <a:rPr lang="es-ES" sz="28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engaña. </a:t>
            </a:r>
            <a:r>
              <a:rPr lang="es-ES" sz="2800" b="1" dirty="0" smtClean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Persona </a:t>
            </a:r>
            <a:r>
              <a:rPr lang="es-ES" sz="2800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actúa con </a:t>
            </a:r>
            <a:r>
              <a:rPr lang="es-ES" sz="2800" b="1" dirty="0" smtClean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sinceridad y </a:t>
            </a:r>
            <a:r>
              <a:rPr lang="es-ES" sz="2800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es incapaz de traicionar a otra.</a:t>
            </a:r>
            <a:endParaRPr lang="es-CO" sz="28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1B0F5-80BC-4417-93D3-1942F942CAD9}" type="datetime1">
              <a:rPr lang="es-CO" smtClean="0"/>
              <a:t>14/09/2015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8915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1" y="824948"/>
            <a:ext cx="10207485" cy="5297556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740966" y="5088835"/>
            <a:ext cx="2445025" cy="75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40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DESLEAL</a:t>
            </a:r>
            <a:endParaRPr lang="es-CO" sz="40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4E1AF-39D1-4B42-9519-6141C67878C2}" type="datetime1">
              <a:rPr lang="es-CO" smtClean="0"/>
              <a:t>14/09/2015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5669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704" y="894522"/>
            <a:ext cx="10426147" cy="5049077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44217" y="1003852"/>
            <a:ext cx="10247244" cy="2397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28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 aplica a la persona que ha incumplido un juramento o una promesa o ha traicionado unas ideas o sentimientos. </a:t>
            </a:r>
            <a:r>
              <a:rPr lang="es-ES" sz="28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!Una </a:t>
            </a:r>
            <a:r>
              <a:rPr lang="es-ES" sz="28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persona que </a:t>
            </a:r>
            <a:r>
              <a:rPr lang="es-ES" sz="28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traiciona! nunca </a:t>
            </a:r>
            <a:r>
              <a:rPr lang="es-ES" sz="28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ama, no es de confiar, no es honrada, no es constante, no es devota, fiel, noble, franca, amiga y no actúa correctamente.</a:t>
            </a:r>
            <a:endParaRPr lang="es-CO" sz="28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6CBB0-F449-406A-AEF2-FF8E0EE6F09D}" type="datetime1">
              <a:rPr lang="es-CO" smtClean="0"/>
              <a:t>14/09/2015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2999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070" y="954157"/>
            <a:ext cx="10515600" cy="5138529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805070" y="954156"/>
            <a:ext cx="6460434" cy="5138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28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 estas personas desleales; apártate y vive lejos de ellas, son personas que siempre estarán buscando la forma de dañar tus planes, son personas que no hacen bien a la salud y son personas que solo tienen una intención, el de aprovecharse de tus sentimientos y robarte todo lo que tienes, no dejes que estas personas sean parte de tu vida, aléjate y vive sin ellas para no tener que sufrir en el futuro.</a:t>
            </a:r>
            <a:endParaRPr lang="es-CO" sz="28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15C0B-AD60-41CF-80C3-9B6F1A469503}" type="datetime1">
              <a:rPr lang="es-CO" smtClean="0"/>
              <a:t>14/09/2015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7505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157" y="815010"/>
            <a:ext cx="10306878" cy="543339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54157" y="3935896"/>
            <a:ext cx="10306878" cy="2273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40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Dedicado a ti hijo mío: SANTIAGO.</a:t>
            </a:r>
            <a:endParaRPr lang="es-CO" sz="40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40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Carlos Anel Vélez.</a:t>
            </a:r>
            <a:endParaRPr lang="es-CO" sz="40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4000" b="1" u="sng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canelfree@yahoo.com</a:t>
            </a:r>
            <a:r>
              <a:rPr lang="es-ES" sz="40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s-CO" sz="40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74E7A-0242-48CD-8F99-2690EE3DE5B1}" type="datetime1">
              <a:rPr lang="es-CO" smtClean="0"/>
              <a:t>14/09/2015</a:t>
            </a:fld>
            <a:endParaRPr lang="en-US" dirty="0"/>
          </a:p>
        </p:txBody>
      </p:sp>
      <p:sp>
        <p:nvSpPr>
          <p:cNvPr id="6" name="Rectángulo 5"/>
          <p:cNvSpPr/>
          <p:nvPr/>
        </p:nvSpPr>
        <p:spPr>
          <a:xfrm>
            <a:off x="954156" y="934279"/>
            <a:ext cx="7673009" cy="1186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“Hijo Mío”</a:t>
            </a:r>
            <a:endParaRPr lang="es-CO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¡La Lealtad es lo más hermoso que hay en la vida, para amar hay que ser leal!</a:t>
            </a:r>
            <a:endParaRPr lang="es-CO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“Y mi amor por ti es leal”</a:t>
            </a:r>
            <a:endParaRPr lang="es-CO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607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0">
        <p14:prism isContent="1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>
                <a:latin typeface="Kristen ITC" panose="03050502040202030202" pitchFamily="66" charset="0"/>
              </a:rPr>
              <a:t>¿Te ha gustado?</a:t>
            </a:r>
            <a:r>
              <a:rPr lang="es-ES" altLang="es-CO" sz="4800">
                <a:latin typeface="Kristen ITC" panose="03050502040202030202" pitchFamily="66" charset="0"/>
              </a:rPr>
              <a:t> </a:t>
            </a:r>
            <a:br>
              <a:rPr lang="es-ES" altLang="es-CO" sz="4800">
                <a:latin typeface="Kristen ITC" panose="03050502040202030202" pitchFamily="66" charset="0"/>
              </a:rPr>
            </a:br>
            <a:r>
              <a:rPr lang="es-ES" altLang="es-CO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CO" sz="4400">
                <a:latin typeface="Kristen ITC" panose="03050502040202030202" pitchFamily="66" charset="0"/>
              </a:rPr>
            </a:br>
            <a:r>
              <a:rPr lang="es-ES" altLang="es-CO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CO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CO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ota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TM04033925[[fn=Gota]]</Template>
  <TotalTime>138</TotalTime>
  <Words>304</Words>
  <Application>Microsoft Office PowerPoint</Application>
  <PresentationFormat>Panorámica</PresentationFormat>
  <Paragraphs>23</Paragraphs>
  <Slides>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5" baseType="lpstr">
      <vt:lpstr>Arial</vt:lpstr>
      <vt:lpstr>Calibri</vt:lpstr>
      <vt:lpstr>Kristen ITC</vt:lpstr>
      <vt:lpstr>Times New Roman</vt:lpstr>
      <vt:lpstr>Tw Cen MT</vt:lpstr>
      <vt:lpstr>Gota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Carlos Anel</dc:creator>
  <cp:lastModifiedBy>Carlos Anel</cp:lastModifiedBy>
  <cp:revision>12</cp:revision>
  <dcterms:created xsi:type="dcterms:W3CDTF">2015-09-04T18:46:51Z</dcterms:created>
  <dcterms:modified xsi:type="dcterms:W3CDTF">2015-09-14T18:14:17Z</dcterms:modified>
</cp:coreProperties>
</file>