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embeddedFontLs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News701 BT" pitchFamily="18" charset="0"/>
      <p:bold r:id="rId25"/>
      <p:italic r:id="rId26"/>
    </p:embeddedFont>
    <p:embeddedFont>
      <p:font typeface="Bernard MT Condensed" pitchFamily="18" charset="0"/>
      <p:regular r:id="rId27"/>
    </p:embeddedFont>
    <p:embeddedFont>
      <p:font typeface="Berlin Sans FB Demi" pitchFamily="34" charset="0"/>
      <p:bold r:id="rId28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F6DF4-9DE7-43A2-904E-A78876CE975E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F78A4-52B8-4619-815F-1A07BAF186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A2841-CAA1-4D0E-9820-45FFCAEBDDBB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E9A73-5645-4992-A4A2-CF62D873D4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F8C9BA-B980-44B0-A9BC-0442D75EBCA4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BD85D-9A9A-45FF-B40A-7360E3CA54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6094B-2BBD-46C9-B64D-859374185963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A2DBD-0FB5-404E-A42F-1EF29B6B92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85688-93AF-4841-A012-87C24D37872F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41A2E-D7AC-4CBE-AFA5-2C08A89834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620E1-842E-40C9-807A-D7F37CE06583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F580A-1CBB-495B-8882-EACAAB2413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4D145-3D05-4CA4-B928-490E531F5E2A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41FDD-BF27-4308-BE1E-E8743E8462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07CF7-91EF-42DD-97ED-DD66C7F5AA2A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75181-17C9-4C2E-B6BC-F6370C68CD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9D468-CAC7-42A9-A412-64FB4FE4DBC3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CC942-1DB0-4AAD-8537-701076805A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6A386-33D6-4FD4-9B15-2D3351A35E71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16C13-C55B-4FAB-A391-13A92393C7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34B7D-5400-45F1-B7CC-346CA6757E3F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AC965-51E5-4305-BA42-63C08FF433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Arial" charset="0"/>
              </a:defRPr>
            </a:lvl1pPr>
          </a:lstStyle>
          <a:p>
            <a:pPr>
              <a:defRPr/>
            </a:pPr>
            <a:fld id="{6D452E59-0DC7-4F7C-85A6-1796B1420DE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68B8DB-0D08-4DE4-A541-E1EEEDA4EC3B}" type="datetimeFigureOut">
              <a:rPr lang="es-ES"/>
              <a:pPr>
                <a:defRPr/>
              </a:pPr>
              <a:t>27/02/2014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281C91-2CF3-4BDD-9D08-BF87417806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6CD25EB9-C219-4684-9A8D-B8202036766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audio" Target="file:///C:\Users\Ysabel\Downloads\Desktop\Concerto%20De%20Aranjuez%20Adagio%20%20%20Joaquin%20Rodrigo.wav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certo De Aranjuez Adagio   Joaquin Rodrigo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895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ncerto De Aranjuez Adagio   Joaquin Rodrigo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adagioconciertodearanjuezmaestrorodrigo.wav">
            <a:hlinkClick r:id="" action="ppaction://media"/>
          </p:cNvPr>
          <p:cNvPicPr>
            <a:picLocks noRot="1" noChangeAspect="1"/>
          </p:cNvPicPr>
          <p:nvPr>
            <a:wavAudioFile r:embed="rId2" name="adagioconciertodearanjuezmaestrorodrigo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ss1 (2)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46785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s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50" y="0"/>
            <a:ext cx="912495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411" name="7 Imagen" descr="s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549275"/>
            <a:ext cx="5184775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043608" y="980728"/>
            <a:ext cx="2304256" cy="5160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El tiempo nos hace como somos.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Amamos tanto porque nos arrastra 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para olvidarnos de el , en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desesperanza de ir deshaciéndonos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nos agarramos </a:t>
            </a:r>
            <a:r>
              <a:rPr lang="es-ES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ews701 BT" pitchFamily="18" charset="0"/>
                <a:cs typeface="+mn-cs"/>
              </a:rPr>
              <a:t>al ancla del amor,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pero el cable se escurre….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220072" y="980728"/>
            <a:ext cx="2664296" cy="501675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Seguimos arrastrados y el alma se exaspera 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gateamos con las manos sobre el cable.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¡ Y a veces podemos mas que la corriente 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Tan solo unos instantes , pero ese es el </a:t>
            </a:r>
            <a:r>
              <a:rPr lang="es-ES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ews701 BT" pitchFamily="18" charset="0"/>
                <a:cs typeface="+mn-cs"/>
              </a:rPr>
              <a:t>momento , el vértigo,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News701 BT" pitchFamily="18" charset="0"/>
                <a:cs typeface="+mn-cs"/>
              </a:rPr>
              <a:t>Como quieras llamarlo:</a:t>
            </a:r>
            <a:r>
              <a:rPr lang="es-ES" sz="2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ews701 BT" pitchFamily="18" charset="0"/>
                <a:cs typeface="+mn-cs"/>
              </a:rPr>
              <a:t> eso es la vida 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059832" y="188640"/>
            <a:ext cx="4320480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u="sng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News701 BT" pitchFamily="18" charset="0"/>
                <a:cs typeface="+mn-cs"/>
              </a:rPr>
              <a:t>La vieja sirena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Horse - 2km2W-11e - norm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8 Rectángulo"/>
          <p:cNvSpPr/>
          <p:nvPr/>
        </p:nvSpPr>
        <p:spPr>
          <a:xfrm>
            <a:off x="251520" y="764704"/>
            <a:ext cx="3096344" cy="489364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Creo en la vida , madre omnipotente 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creadora de los cielos y la tierra 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Creo en el hombre su hijo concebido en creciente evolución 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Progresando  a pesar de los Pilatos. .Que inventaron sus dogmas reaccionarios 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Para aplastar la vida y sepultarla 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6012160" y="908720"/>
            <a:ext cx="2952328" cy="489364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Pero la vida siempre resucita.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Y el hombre sigue en marcha hacia el futuro.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Creo en los horizontes del  espíritu.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Y en la energía cósmica del mundo 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Creo en la humanidad siempre adelante 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Creo en la vida perdurable 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nard MT Condensed" pitchFamily="18" charset="0"/>
                <a:cs typeface="+mn-cs"/>
              </a:rPr>
              <a:t>Amen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21510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21512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560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</TotalTime>
  <Words>243</Words>
  <Application>Microsoft Office PowerPoint</Application>
  <PresentationFormat>Presentación en pantalla (4:3)</PresentationFormat>
  <Paragraphs>52</Paragraphs>
  <Slides>18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Arial</vt:lpstr>
      <vt:lpstr>Calibri</vt:lpstr>
      <vt:lpstr>News701 BT</vt:lpstr>
      <vt:lpstr>Bernard MT Condensed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Ysabel</dc:creator>
  <cp:lastModifiedBy>Ysabel</cp:lastModifiedBy>
  <cp:revision>10</cp:revision>
  <dcterms:created xsi:type="dcterms:W3CDTF">2014-02-20T18:21:08Z</dcterms:created>
  <dcterms:modified xsi:type="dcterms:W3CDTF">2014-02-26T23:03:13Z</dcterms:modified>
</cp:coreProperties>
</file>