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39" r:id="rId4"/>
    <p:sldId id="340" r:id="rId5"/>
    <p:sldId id="392" r:id="rId6"/>
    <p:sldId id="342" r:id="rId7"/>
    <p:sldId id="343" r:id="rId8"/>
    <p:sldId id="344" r:id="rId9"/>
    <p:sldId id="381" r:id="rId10"/>
    <p:sldId id="370" r:id="rId11"/>
    <p:sldId id="374" r:id="rId12"/>
    <p:sldId id="376" r:id="rId13"/>
    <p:sldId id="351" r:id="rId14"/>
    <p:sldId id="385" r:id="rId15"/>
    <p:sldId id="345" r:id="rId16"/>
    <p:sldId id="354" r:id="rId17"/>
    <p:sldId id="346" r:id="rId18"/>
    <p:sldId id="347" r:id="rId19"/>
    <p:sldId id="360" r:id="rId20"/>
    <p:sldId id="361" r:id="rId21"/>
    <p:sldId id="341" r:id="rId22"/>
    <p:sldId id="348" r:id="rId23"/>
    <p:sldId id="349" r:id="rId24"/>
    <p:sldId id="350" r:id="rId25"/>
    <p:sldId id="353" r:id="rId26"/>
    <p:sldId id="355" r:id="rId27"/>
    <p:sldId id="356" r:id="rId28"/>
    <p:sldId id="357" r:id="rId29"/>
    <p:sldId id="358" r:id="rId30"/>
    <p:sldId id="359" r:id="rId31"/>
    <p:sldId id="362" r:id="rId32"/>
    <p:sldId id="352" r:id="rId33"/>
    <p:sldId id="364" r:id="rId34"/>
    <p:sldId id="371" r:id="rId35"/>
    <p:sldId id="366" r:id="rId36"/>
    <p:sldId id="375" r:id="rId37"/>
    <p:sldId id="367" r:id="rId38"/>
    <p:sldId id="368" r:id="rId39"/>
    <p:sldId id="369" r:id="rId40"/>
    <p:sldId id="377" r:id="rId41"/>
    <p:sldId id="378" r:id="rId42"/>
    <p:sldId id="379" r:id="rId43"/>
    <p:sldId id="380" r:id="rId44"/>
    <p:sldId id="382" r:id="rId45"/>
    <p:sldId id="383" r:id="rId46"/>
    <p:sldId id="386" r:id="rId47"/>
    <p:sldId id="387" r:id="rId48"/>
    <p:sldId id="388" r:id="rId49"/>
    <p:sldId id="389" r:id="rId50"/>
    <p:sldId id="390" r:id="rId51"/>
    <p:sldId id="365" r:id="rId52"/>
    <p:sldId id="391" r:id="rId53"/>
    <p:sldId id="393" r:id="rId54"/>
    <p:sldId id="394" r:id="rId55"/>
    <p:sldId id="384" r:id="rId56"/>
    <p:sldId id="363" r:id="rId57"/>
    <p:sldId id="338" r:id="rId58"/>
    <p:sldId id="395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SSVOL8GLZYj/Dy6z9JxNA" hashData="ohgcErQII3n185i2Om91q94In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E1AF13-9C82-413A-A760-444139370F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1CE385-4817-4E92-9B2F-9EC695948D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85786" y="1428736"/>
            <a:ext cx="7500958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GRAVE TIFÓN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EN 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FILIPINAS 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2149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000132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IL DIVO</a:t>
            </a:r>
            <a:endParaRPr lang="es-ES" dirty="0"/>
          </a:p>
        </p:txBody>
      </p:sp>
    </p:spTree>
  </p:cSld>
  <p:clrMapOvr>
    <a:masterClrMapping/>
  </p:clrMapOvr>
  <p:transition advClick="0" advTm="10000">
    <p:sndAc>
      <p:stSnd loop="1">
        <p:snd r:embed="rId2" name="il divo -ave ma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728" y="1571612"/>
            <a:ext cx="635798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FF00"/>
                </a:solidFill>
              </a:rPr>
              <a:t>Los fallecidos por el tifón </a:t>
            </a:r>
          </a:p>
          <a:p>
            <a:pPr algn="ctr"/>
            <a:r>
              <a:rPr lang="es-ES" sz="8800" b="1" dirty="0" smtClean="0">
                <a:solidFill>
                  <a:srgbClr val="FFFF00"/>
                </a:solidFill>
              </a:rPr>
              <a:t>'Yolanda‘</a:t>
            </a:r>
          </a:p>
          <a:p>
            <a:pPr algn="ctr"/>
            <a:r>
              <a:rPr lang="es-ES" sz="4400" b="1" dirty="0" smtClean="0">
                <a:solidFill>
                  <a:srgbClr val="FFFF00"/>
                </a:solidFill>
              </a:rPr>
              <a:t> superan las 10.000 personas en Filipinas</a:t>
            </a:r>
            <a:endParaRPr lang="es-ES" sz="4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D131BB14F43A461E77B784FDA16C_h450_w598_m2_q90_cCwFgXJf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Dell\Escritorio\BB8523715757A8D1AE2A388648EB9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Los-equipos-de-rescate-trabaja_54356165795_54028874188_960_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85852" y="1714488"/>
            <a:ext cx="61436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Al menos 10.000 personas han perdido la vida, según fuentes policiales, en el centro de Filipinas por el paso del tifón </a:t>
            </a:r>
            <a:r>
              <a:rPr lang="es-ES" sz="2400" b="1" i="1" dirty="0" smtClean="0">
                <a:solidFill>
                  <a:srgbClr val="FFFF00"/>
                </a:solidFill>
              </a:rPr>
              <a:t>Yolanda</a:t>
            </a:r>
            <a:r>
              <a:rPr lang="es-ES" sz="2400" b="1" dirty="0" smtClean="0">
                <a:solidFill>
                  <a:srgbClr val="FFFF00"/>
                </a:solidFill>
              </a:rPr>
              <a:t>, uno de los más potentes jamás registrados en la historia del país, que ha devastado por completo entre un 70% y un 80% de las localidades de la provincia de Leyte, comenzando por su capital, </a:t>
            </a:r>
            <a:r>
              <a:rPr lang="es-ES" sz="2400" b="1" dirty="0" err="1" smtClean="0">
                <a:solidFill>
                  <a:srgbClr val="FFFF00"/>
                </a:solidFill>
              </a:rPr>
              <a:t>Tacloban</a:t>
            </a:r>
            <a:r>
              <a:rPr lang="es-ES" sz="2400" b="1" dirty="0" smtClean="0">
                <a:solidFill>
                  <a:srgbClr val="FFFF00"/>
                </a:solidFill>
              </a:rPr>
              <a:t>, la más afectada por la catástrofe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BF84AAF0A579A1FDD8CF6C185D9DCF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Dell\Escritorio\ABF62AA6CD337AD97D63CC6143F234_h450_w598_m2_q90_cljWAPSU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8DACDAD8112333C10DE8DD3D4E449_h498_wdd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tifon-bopha-619x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http--solqr_com_mx-noticias-images-solqr-diciembre-ti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226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Dell\Escritorio\ti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E270D9591E7C3EC59A9AE07DE3E37D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TIFN-F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122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1357298"/>
            <a:ext cx="72152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err="1" smtClean="0">
                <a:solidFill>
                  <a:srgbClr val="FFFF00"/>
                </a:solidFill>
              </a:rPr>
              <a:t>Haiyan</a:t>
            </a:r>
            <a:r>
              <a:rPr lang="es-ES" sz="2400" dirty="0" smtClean="0">
                <a:solidFill>
                  <a:srgbClr val="FFFF00"/>
                </a:solidFill>
              </a:rPr>
              <a:t>, bautizado por las autoridades filipinas como Yolanda, habría arrasado entre el 70 y el 80 por ciento de la ciudad de </a:t>
            </a:r>
            <a:r>
              <a:rPr lang="es-ES" sz="2400" dirty="0" err="1" smtClean="0">
                <a:solidFill>
                  <a:srgbClr val="FFFF00"/>
                </a:solidFill>
              </a:rPr>
              <a:t>Tacloban</a:t>
            </a:r>
            <a:r>
              <a:rPr lang="es-ES" sz="2400" dirty="0" smtClean="0">
                <a:solidFill>
                  <a:srgbClr val="FFFF00"/>
                </a:solidFill>
              </a:rPr>
              <a:t>, en la costa este del país, por donde pasó el tifón el pasado viernes, remarcó el funcionario.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Después de que la localidad pasara varias horas incomunicada, ayer comenzaron a llegar imágenes de la destrucción de </a:t>
            </a:r>
            <a:r>
              <a:rPr lang="es-ES" sz="2400" b="1" dirty="0" err="1" smtClean="0">
                <a:solidFill>
                  <a:srgbClr val="FFFF00"/>
                </a:solidFill>
              </a:rPr>
              <a:t>Tacloban</a:t>
            </a:r>
            <a:r>
              <a:rPr lang="es-ES" sz="2400" b="1" dirty="0" smtClean="0">
                <a:solidFill>
                  <a:srgbClr val="FFFF00"/>
                </a:solidFill>
              </a:rPr>
              <a:t>: viviendas completamente destruidas, carreteras intransitables por el gran número de postes de luz y todo tipo de objetos arrastrados, y árboles totalmente desnudos.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tifon_filipinas_4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1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muertos-causa-tifon-Pablo-Filipinas_ESTIMA20121206_0003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3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8DACDAD8112333C10DE8DD3D4E449_h498_wdd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image_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1278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Dell\Escritorio\ACBD4838781E4A5D5F5A0A728F0CF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428604"/>
            <a:ext cx="4572000" cy="1200329"/>
          </a:xfrm>
          <a:prstGeom prst="rect">
            <a:avLst/>
          </a:prstGeom>
          <a:solidFill>
            <a:schemeClr val="tx2">
              <a:lumMod val="40000"/>
              <a:lumOff val="60000"/>
              <a:alpha val="35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/>
            <a:r>
              <a:rPr lang="es-ES" dirty="0" smtClean="0"/>
              <a:t>Los fortísimos vientos han destrozado los tejados de muchas poblaciones, especialmente en </a:t>
            </a:r>
            <a:r>
              <a:rPr lang="es-ES" dirty="0" err="1" smtClean="0"/>
              <a:t>Tacloban</a:t>
            </a:r>
            <a:r>
              <a:rPr lang="es-ES" dirty="0" smtClean="0"/>
              <a:t>, una de las ciudades más castigadas por el tifón.</a:t>
            </a:r>
            <a:endParaRPr lang="es-ES" dirty="0"/>
          </a:p>
        </p:txBody>
      </p:sp>
      <p:sp>
        <p:nvSpPr>
          <p:cNvPr id="4" name="3 Abrir llave"/>
          <p:cNvSpPr/>
          <p:nvPr/>
        </p:nvSpPr>
        <p:spPr>
          <a:xfrm>
            <a:off x="4000496" y="500042"/>
            <a:ext cx="4143404" cy="11430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928670"/>
            <a:ext cx="72866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El Consejo para la Gestión y Reducción de Desastres del país señaló que unos 4 millones de personas de 36 provincias de Filipinas se han visto afectadas por </a:t>
            </a:r>
            <a:r>
              <a:rPr lang="es-ES" sz="2000" dirty="0" err="1" smtClean="0">
                <a:solidFill>
                  <a:srgbClr val="FFFF00"/>
                </a:solidFill>
              </a:rPr>
              <a:t>Haiyan</a:t>
            </a:r>
            <a:r>
              <a:rPr lang="es-ES" sz="2000" dirty="0" smtClean="0">
                <a:solidFill>
                  <a:srgbClr val="FFFF00"/>
                </a:solidFill>
              </a:rPr>
              <a:t>, calificado por agencias meteorológicas como "súper tifón", ya que sus vientos superaron los 240 kilómetros por hora.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Reynaldo Balido, portavoz del organismo gubernamental, indicó que se espera que las cifras de víctimas aumente en las próximas horas cuando llegue los informes de las zonas devastadas.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"Yolanda ha creado un daño masivo y casi ninguna casa ha quedado en pie" en las zonas más afectadas, declaró Balido.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Antes de la llegada de este último tifón a Filipinas, el vigesimocuarto del año, los meteorólogos habían advertido que podría tener un efecto devastados mayor que el tifón </a:t>
            </a:r>
            <a:r>
              <a:rPr lang="es-ES" sz="2000" dirty="0" err="1" smtClean="0">
                <a:solidFill>
                  <a:srgbClr val="FFFF00"/>
                </a:solidFill>
              </a:rPr>
              <a:t>Bopha</a:t>
            </a:r>
            <a:r>
              <a:rPr lang="es-ES" sz="2000" dirty="0" smtClean="0">
                <a:solidFill>
                  <a:srgbClr val="FFFF00"/>
                </a:solidFill>
              </a:rPr>
              <a:t>, que en 2012 dejó cerca de un millar de muertos.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Tras arrasar el centro y sur de Filipinas, </a:t>
            </a:r>
            <a:r>
              <a:rPr lang="es-ES" sz="2000" dirty="0" err="1" smtClean="0">
                <a:solidFill>
                  <a:srgbClr val="FFFF00"/>
                </a:solidFill>
              </a:rPr>
              <a:t>Haiyan</a:t>
            </a:r>
            <a:r>
              <a:rPr lang="es-ES" sz="2000" dirty="0" smtClean="0">
                <a:solidFill>
                  <a:srgbClr val="FFFF00"/>
                </a:solidFill>
              </a:rPr>
              <a:t> se encuentra en el Mar del Sur de China en dirección a Vietnam, donde las autoridades ya han iniciado evacuaciones masivas.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4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F45AE157E87D465B2BEA7E67DE69D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http--solqr_com_mx-noticias-images-solqr-diciembre-ti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09853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tifon_filipinas_4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filipinas-tifn-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1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tifon-bopha-619x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94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TifondeFilipinases-calificado-planeta-EFE-AFP_CLAIMA20131108_0140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47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El-tifon-Washi-arrasa-Filipina_54241225803_53699622600_601_341.jpg"/>
          <p:cNvPicPr>
            <a:picLocks noChangeAspect="1" noChangeArrowheads="1"/>
          </p:cNvPicPr>
          <p:nvPr/>
        </p:nvPicPr>
        <p:blipFill>
          <a:blip r:embed="rId2"/>
          <a:srcRect l="9967"/>
          <a:stretch>
            <a:fillRect/>
          </a:stretch>
        </p:blipFill>
        <p:spPr bwMode="auto">
          <a:xfrm>
            <a:off x="0" y="0"/>
            <a:ext cx="9317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LOS-MU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Tifon_Filipinas_normal_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4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28794" y="1571612"/>
            <a:ext cx="53578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El jefe de la policía Regional de la provincia de Leyte, Elmer Soria, declaró que el gobernador provincial, </a:t>
            </a:r>
            <a:r>
              <a:rPr lang="es-ES" sz="2800" b="1" dirty="0" err="1" smtClean="0">
                <a:solidFill>
                  <a:srgbClr val="FFFF00"/>
                </a:solidFill>
              </a:rPr>
              <a:t>Dominic</a:t>
            </a:r>
            <a:r>
              <a:rPr lang="es-ES" sz="2800" b="1" dirty="0" smtClean="0">
                <a:solidFill>
                  <a:srgbClr val="FFFF00"/>
                </a:solidFill>
              </a:rPr>
              <a:t> </a:t>
            </a:r>
            <a:r>
              <a:rPr lang="es-ES" sz="2800" b="1" dirty="0" err="1" smtClean="0">
                <a:solidFill>
                  <a:srgbClr val="FFFF00"/>
                </a:solidFill>
              </a:rPr>
              <a:t>Petilla</a:t>
            </a:r>
            <a:r>
              <a:rPr lang="es-ES" sz="2800" b="1" dirty="0" smtClean="0">
                <a:solidFill>
                  <a:srgbClr val="FFFF00"/>
                </a:solidFill>
              </a:rPr>
              <a:t>, dijo que el número de víctimas mortales podría sobrepasar las 10.000, la mayoría por causas de ahogamiento y derrumbe de edificios.</a:t>
            </a:r>
            <a:r>
              <a:rPr lang="es-ES" sz="2800" dirty="0" smtClean="0">
                <a:solidFill>
                  <a:srgbClr val="FFFF00"/>
                </a:solidFill>
              </a:rPr>
              <a:t> 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94102filipinas-ti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776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Tifon-Pablo-arrasa-Filipinas.jpg"/>
          <p:cNvPicPr>
            <a:picLocks noChangeAspect="1" noChangeArrowheads="1"/>
          </p:cNvPicPr>
          <p:nvPr/>
        </p:nvPicPr>
        <p:blipFill>
          <a:blip r:embed="rId2"/>
          <a:srcRect l="10163" r="94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A423D95B9197C517CAACD3F214A_h450_w598_m2_q90_cQeaVFic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214290"/>
            <a:ext cx="4643470" cy="1214446"/>
          </a:xfrm>
          <a:prstGeom prst="rect">
            <a:avLst/>
          </a:prstGeom>
          <a:solidFill>
            <a:schemeClr val="accent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14282" y="214290"/>
            <a:ext cx="4786346" cy="923330"/>
          </a:xfrm>
          <a:prstGeom prst="rect">
            <a:avLst/>
          </a:prstGeom>
          <a:solidFill>
            <a:schemeClr val="accent5">
              <a:lumMod val="75000"/>
              <a:alpha val="73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s-ES" b="1" dirty="0"/>
              <a:t>V</a:t>
            </a:r>
            <a:r>
              <a:rPr lang="es-ES" b="1" dirty="0" smtClean="0"/>
              <a:t>oluntarios preparan paquetes de ayuda en un almacén del Departamento de Bienestar Social de Desarrollo en Manila.</a:t>
            </a:r>
            <a:endParaRPr lang="es-ES" b="1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ti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portada-filipinas-tif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49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tifon_filipinas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15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perdieron-Filipinas-Luzon-provocadas-Usagi_LNCIMA20130923_0085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5580" y="0"/>
            <a:ext cx="973958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tifon-filipi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0" y="0"/>
            <a:ext cx="9258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8ABE13940CDC971151EA24D406F_h450_w598_m2_q90_czAINAmx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7D1B58B15D6B609BDEDC2FA75BEBBD_h450_w598_m2_q90_cntLcHGf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CF594FD15BD2F31325B9C04D2491B9_h450_w598_m2_q90_cheyfynv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429782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2F2A50407A3EEB59F316B534E3476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E2DC368C55494C50B7C91C1D74B3EA_h450_w598_m2_q90_cDZjCBmN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9DEF3934B45BE533ECCF946D1AACA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Dell\Escritorio\E1DCD5BAA372D02670B693DCED77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8DACDAD8112333C10DE8DD3D4E449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705DC11152584ED4F487A1534981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285A5A561A254D1C8722EB44826891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85786" y="1928802"/>
            <a:ext cx="7572428" cy="35394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</a:rPr>
              <a:t>La comisaria europea de Ayuda Humanitaria y Respuesta a Crisis, </a:t>
            </a:r>
            <a:r>
              <a:rPr lang="es-ES" sz="2800" dirty="0" err="1" smtClean="0">
                <a:solidFill>
                  <a:srgbClr val="FFFF00"/>
                </a:solidFill>
              </a:rPr>
              <a:t>Kristalina</a:t>
            </a:r>
            <a:r>
              <a:rPr lang="es-ES" sz="2800" dirty="0" smtClean="0">
                <a:solidFill>
                  <a:srgbClr val="FFFF00"/>
                </a:solidFill>
              </a:rPr>
              <a:t>  </a:t>
            </a:r>
            <a:r>
              <a:rPr lang="es-ES" sz="2800" dirty="0" err="1" smtClean="0">
                <a:solidFill>
                  <a:srgbClr val="FFFF00"/>
                </a:solidFill>
              </a:rPr>
              <a:t>Georgieva</a:t>
            </a:r>
            <a:r>
              <a:rPr lang="es-ES" sz="2800" dirty="0" smtClean="0">
                <a:solidFill>
                  <a:srgbClr val="FFFF00"/>
                </a:solidFill>
              </a:rPr>
              <a:t>, ha avanzado este viernes que la UE está dispuesta a asistir en términos económicos a Filipinas para hacer frente al tifón </a:t>
            </a:r>
            <a:r>
              <a:rPr lang="es-ES" sz="2800" i="1" dirty="0" err="1" smtClean="0">
                <a:solidFill>
                  <a:srgbClr val="FFFF00"/>
                </a:solidFill>
              </a:rPr>
              <a:t>Yolanda'</a:t>
            </a:r>
            <a:r>
              <a:rPr lang="es-ES" sz="2800" dirty="0" err="1" smtClean="0">
                <a:solidFill>
                  <a:srgbClr val="FFFF00"/>
                </a:solidFill>
              </a:rPr>
              <a:t>y</a:t>
            </a:r>
            <a:r>
              <a:rPr lang="es-ES" sz="2800" dirty="0" smtClean="0">
                <a:solidFill>
                  <a:srgbClr val="FFFF00"/>
                </a:solidFill>
              </a:rPr>
              <a:t> ha informado de que un equipo de la Comisión se ha desplazado al país para contribuir a evaluar los daños.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AA18827ABA29C16B5D3281F60B1B3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Dell\Escritorio\6D3B71B7E01CBC53C4FB8BF34A6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7AAFD354755C974FCE668543CEB954_h498_w598_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BB71572E6A5ED488BA471AFE9D152_h450_w598_m2_q90_cLLUXAhn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1CAU3SWW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242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500034" y="785794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TRISTE ADIOS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PARA TODAS LAS VICTIMAS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33</TotalTime>
  <Words>586</Words>
  <Application>Microsoft Office PowerPoint</Application>
  <PresentationFormat>Presentación en pantalla (4:3)</PresentationFormat>
  <Paragraphs>51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CREACION PROPIA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2013-11-10T11:09:02Z</dcterms:created>
  <dcterms:modified xsi:type="dcterms:W3CDTF">2013-11-10T11:42:53Z</dcterms:modified>
</cp:coreProperties>
</file>